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custom-properties+xml" PartName="/docProps/custom.xml"/>
  <Override ContentType="application/binary" PartName="/ppt/metadata"/>
  <Override ContentType="application/vnd.openxmlformats-officedocument.presentationml.notesMaster+xml" PartName="/ppt/notesMasters/notesMaster1.xml"/>
  <Override ContentType="application/vnd.openxmlformats-officedocument.presentationml.presProps+xml" PartName="/ppt/presProps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custom-properties" Target="docProps/custom.xml"/><Relationship Id="rId2" Type="http://schemas.openxmlformats.org/package/2006/relationships/metadata/core-properties" Target="docProps/core.xml"/><Relationship Id="rId3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48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</p:sldIdLst>
  <p:sldSz cy="6858000" cx="12188825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A4A3A4"/>
          </p15:clr>
        </p15:guide>
        <p15:guide id="2" pos="3839">
          <p15:clr>
            <a:srgbClr val="A4A3A4"/>
          </p15:clr>
        </p15:guide>
      </p15:sldGuideLst>
    </p:ext>
    <p:ext uri="{2D200454-40CA-4A62-9FC3-DE9A4176ACB9}">
      <p15:notesGuideLst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  <p:ext uri="GoogleSlidesCustomDataVersion2">
      <go:slidesCustomData xmlns:go="http://customooxmlschemas.google.com/" r:id="rId18" roundtripDataSignature="AMtx7mjoJ25f27Qivrf3b/C69c95Ctk5t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A565E139-0BF2-471C-BDA7-D393FDE95027}">
  <a:tblStyle styleId="{A565E139-0BF2-471C-BDA7-D393FDE95027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3839"/>
      </p:guideLst>
    </p:cSldViewPr>
  </p:slideViewPr>
  <p:notesViewPr>
    <p:cSldViewPr snapToGrid="0">
      <p:cViewPr varScale="1">
        <p:scale>
          <a:sx n="100" d="100"/>
          <a:sy n="100" d="100"/>
        </p:scale>
        <p:origin x="0" y="0"/>
      </p:cViewPr>
      <p:guideLst>
        <p:guide pos="2880" orient="horz"/>
        <p:guide pos="2160"/>
      </p:guideLst>
    </p:cSldViewPr>
  </p:notes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18" Type="http://customschemas.google.com/relationships/presentationmetadata" Target="metadata"/><Relationship Id="rId7" Type="http://schemas.openxmlformats.org/officeDocument/2006/relationships/slide" Target="slides/slide1.xml"/><Relationship Id="rId8" Type="http://schemas.openxmlformats.org/officeDocument/2006/relationships/slide" Target="slides/slide2.xml"/></Relationships>
</file>

<file path=ppt/media/image1.jpg>
</file>

<file path=ppt/media/image2.png>
</file>

<file path=ppt/media/image3.jpg>
</file>

<file path=ppt/media/image4.jpg>
</file>

<file path=ppt/media/image5.png>
</file>

<file path=ppt/media/image6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ro-RO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" name="Google Shape;102;p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76" name="Google Shape;176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7" name="Google Shape;177;p5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o-RO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g2add8513186_2_2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4" name="Google Shape;184;g2add8513186_2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5" name="Google Shape;185;g2add8513186_2_24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ro-RO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" name="Google Shape;110;p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p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2ad50167b53_0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2" name="Google Shape;122;g2ad50167b53_0_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2add8513186_2_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" name="Google Shape;128;g2add8513186_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9" name="Google Shape;129;g2add8513186_2_0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ro-RO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2add8513186_2_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" name="Google Shape;135;g2add8513186_2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6" name="Google Shape;136;g2add8513186_2_7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ro-RO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2ad50167b53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2" name="Google Shape;152;g2ad50167b53_0_1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2ad763e6cb1_0_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1" name="Google Shape;161;g2ad763e6cb1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2" name="Google Shape;162;g2ad763e6cb1_0_6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o-RO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2adad4a8bdc_1_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8" name="Google Shape;168;g2adad4a8bdc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9" name="Google Shape;169;g2adad4a8bdc_1_0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o-RO"/>
              <a:t>‹#›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oogle Shape;20;p9"/>
          <p:cNvGrpSpPr/>
          <p:nvPr/>
        </p:nvGrpSpPr>
        <p:grpSpPr>
          <a:xfrm>
            <a:off x="7516443" y="4145281"/>
            <a:ext cx="4686117" cy="2731407"/>
            <a:chOff x="5638800" y="3108960"/>
            <a:chExt cx="3515503" cy="2048555"/>
          </a:xfrm>
        </p:grpSpPr>
        <p:cxnSp>
          <p:nvCxnSpPr>
            <p:cNvPr id="21" name="Google Shape;21;p9"/>
            <p:cNvCxnSpPr/>
            <p:nvPr/>
          </p:nvCxnSpPr>
          <p:spPr>
            <a:xfrm flipH="1" rot="10800000">
              <a:off x="5638800" y="3108960"/>
              <a:ext cx="3515503" cy="2037116"/>
            </a:xfrm>
            <a:prstGeom prst="straightConnector1">
              <a:avLst/>
            </a:prstGeom>
            <a:noFill/>
            <a:ln cap="flat" cmpd="sng" w="38100">
              <a:solidFill>
                <a:srgbClr val="007272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2" name="Google Shape;22;p9"/>
            <p:cNvCxnSpPr/>
            <p:nvPr/>
          </p:nvCxnSpPr>
          <p:spPr>
            <a:xfrm flipH="1" rot="10800000">
              <a:off x="6004643" y="3333750"/>
              <a:ext cx="3149660" cy="1823765"/>
            </a:xfrm>
            <a:prstGeom prst="straightConnector1">
              <a:avLst/>
            </a:prstGeom>
            <a:noFill/>
            <a:ln cap="flat" cmpd="sng" w="28575">
              <a:solidFill>
                <a:srgbClr val="007272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3" name="Google Shape;23;p9"/>
            <p:cNvCxnSpPr/>
            <p:nvPr/>
          </p:nvCxnSpPr>
          <p:spPr>
            <a:xfrm flipH="1" rot="10800000">
              <a:off x="6388342" y="3549891"/>
              <a:ext cx="2765961" cy="1600149"/>
            </a:xfrm>
            <a:prstGeom prst="straightConnector1">
              <a:avLst/>
            </a:prstGeom>
            <a:noFill/>
            <a:ln cap="flat" cmpd="sng" w="25400">
              <a:solidFill>
                <a:srgbClr val="004C4C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</p:grpSp>
      <p:grpSp>
        <p:nvGrpSpPr>
          <p:cNvPr id="24" name="Google Shape;24;p9"/>
          <p:cNvGrpSpPr/>
          <p:nvPr/>
        </p:nvGrpSpPr>
        <p:grpSpPr>
          <a:xfrm>
            <a:off x="-8915" y="6057149"/>
            <a:ext cx="5498725" cy="820207"/>
            <a:chOff x="-6689" y="4553748"/>
            <a:chExt cx="4125119" cy="615155"/>
          </a:xfrm>
        </p:grpSpPr>
        <p:sp>
          <p:nvSpPr>
            <p:cNvPr id="25" name="Google Shape;25;p9"/>
            <p:cNvSpPr/>
            <p:nvPr/>
          </p:nvSpPr>
          <p:spPr>
            <a:xfrm rot="-5400000">
              <a:off x="1754302" y="2802395"/>
              <a:ext cx="612775" cy="4115481"/>
            </a:xfrm>
            <a:custGeom>
              <a:rect b="b" l="l" r="r" t="t"/>
              <a:pathLst>
                <a:path extrusionOk="0" h="4115481" w="612775">
                  <a:moveTo>
                    <a:pt x="0" y="4115481"/>
                  </a:moveTo>
                  <a:lnTo>
                    <a:pt x="612775" y="3180443"/>
                  </a:lnTo>
                  <a:lnTo>
                    <a:pt x="612775" y="0"/>
                  </a:lnTo>
                </a:path>
              </a:pathLst>
            </a:custGeom>
            <a:noFill/>
            <a:ln cap="flat" cmpd="sng" w="38100">
              <a:solidFill>
                <a:srgbClr val="007272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" name="Google Shape;26;p9"/>
            <p:cNvSpPr/>
            <p:nvPr/>
          </p:nvSpPr>
          <p:spPr>
            <a:xfrm rot="-5400000">
              <a:off x="1604659" y="3152814"/>
              <a:ext cx="410751" cy="3621427"/>
            </a:xfrm>
            <a:custGeom>
              <a:rect b="b" l="l" r="r" t="t"/>
              <a:pathLst>
                <a:path extrusionOk="0" h="3621427" w="410751">
                  <a:moveTo>
                    <a:pt x="0" y="3621427"/>
                  </a:moveTo>
                  <a:lnTo>
                    <a:pt x="410751" y="2998251"/>
                  </a:lnTo>
                  <a:cubicBezTo>
                    <a:pt x="410359" y="2065358"/>
                    <a:pt x="406339" y="932893"/>
                    <a:pt x="405947" y="0"/>
                  </a:cubicBezTo>
                </a:path>
              </a:pathLst>
            </a:custGeom>
            <a:noFill/>
            <a:ln cap="flat" cmpd="sng" w="28575">
              <a:solidFill>
                <a:srgbClr val="007272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" name="Google Shape;27;p9"/>
            <p:cNvSpPr/>
            <p:nvPr/>
          </p:nvSpPr>
          <p:spPr>
            <a:xfrm rot="-5400000">
              <a:off x="1462308" y="3453376"/>
              <a:ext cx="241768" cy="3179761"/>
            </a:xfrm>
            <a:custGeom>
              <a:rect b="b" l="l" r="r" t="t"/>
              <a:pathLst>
                <a:path extrusionOk="0" h="3179761" w="241768">
                  <a:moveTo>
                    <a:pt x="0" y="3179761"/>
                  </a:moveTo>
                  <a:lnTo>
                    <a:pt x="238919" y="2819370"/>
                  </a:lnTo>
                  <a:cubicBezTo>
                    <a:pt x="238654" y="1947313"/>
                    <a:pt x="242019" y="872057"/>
                    <a:pt x="241754" y="0"/>
                  </a:cubicBezTo>
                </a:path>
              </a:pathLst>
            </a:custGeom>
            <a:noFill/>
            <a:ln cap="flat" cmpd="sng" w="25400">
              <a:solidFill>
                <a:srgbClr val="004C4C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8" name="Google Shape;28;p9"/>
          <p:cNvSpPr txBox="1"/>
          <p:nvPr>
            <p:ph type="ctrTitle"/>
          </p:nvPr>
        </p:nvSpPr>
        <p:spPr>
          <a:xfrm>
            <a:off x="1625176" y="584200"/>
            <a:ext cx="8735325" cy="2000251"/>
          </a:xfrm>
          <a:prstGeom prst="rect">
            <a:avLst/>
          </a:prstGeom>
          <a:noFill/>
          <a:ln>
            <a:noFill/>
          </a:ln>
        </p:spPr>
        <p:txBody>
          <a:bodyPr anchorCtr="0" anchor="b" bIns="60925" lIns="121875" spcFirstLastPara="1" rIns="121875" wrap="square" tIns="6092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Calibri"/>
              <a:buNone/>
              <a:defRPr sz="54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9"/>
          <p:cNvSpPr txBox="1"/>
          <p:nvPr>
            <p:ph idx="1" type="subTitle"/>
          </p:nvPr>
        </p:nvSpPr>
        <p:spPr>
          <a:xfrm>
            <a:off x="1625176" y="2616200"/>
            <a:ext cx="8735325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60925" lIns="121875" spcFirstLastPara="1" rIns="121875" wrap="square" tIns="6092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 cap="none">
                <a:solidFill>
                  <a:schemeClr val="accent1"/>
                </a:solidFill>
              </a:defRPr>
            </a:lvl1pPr>
            <a:lvl2pPr lvl="1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920"/>
              <a:buNone/>
              <a:defRPr>
                <a:solidFill>
                  <a:schemeClr val="lt1"/>
                </a:solidFill>
              </a:defRPr>
            </a:lvl2pPr>
            <a:lvl3pPr lvl="2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  <a:defRPr>
                <a:solidFill>
                  <a:schemeClr val="lt1"/>
                </a:solidFill>
              </a:defRPr>
            </a:lvl3pPr>
            <a:lvl4pPr lvl="3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  <a:defRPr>
                <a:solidFill>
                  <a:schemeClr val="lt1"/>
                </a:solidFill>
              </a:defRPr>
            </a:lvl4pPr>
            <a:lvl5pPr lvl="4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  <a:defRPr>
                <a:solidFill>
                  <a:schemeClr val="lt1"/>
                </a:solidFill>
              </a:defRPr>
            </a:lvl5pPr>
            <a:lvl6pPr lvl="5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  <a:defRPr>
                <a:solidFill>
                  <a:schemeClr val="lt1"/>
                </a:solidFill>
              </a:defRPr>
            </a:lvl6pPr>
            <a:lvl7pPr lvl="6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  <a:defRPr>
                <a:solidFill>
                  <a:schemeClr val="lt1"/>
                </a:solidFill>
              </a:defRPr>
            </a:lvl7pPr>
            <a:lvl8pPr lvl="7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  <a:defRPr>
                <a:solidFill>
                  <a:schemeClr val="lt1"/>
                </a:solidFill>
              </a:defRPr>
            </a:lvl8pPr>
            <a:lvl9pPr lvl="8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0" name="Google Shape;30;p9"/>
          <p:cNvSpPr txBox="1"/>
          <p:nvPr>
            <p:ph idx="10" type="dt"/>
          </p:nvPr>
        </p:nvSpPr>
        <p:spPr>
          <a:xfrm>
            <a:off x="1218882" y="6356352"/>
            <a:ext cx="2234618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60925" lIns="121875" spcFirstLastPara="1" rIns="121875" wrap="square" tIns="609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9"/>
          <p:cNvSpPr txBox="1"/>
          <p:nvPr>
            <p:ph idx="11" type="ftr"/>
          </p:nvPr>
        </p:nvSpPr>
        <p:spPr>
          <a:xfrm>
            <a:off x="3453501" y="6356352"/>
            <a:ext cx="5281824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60925" lIns="121875" spcFirstLastPara="1" rIns="121875" wrap="square" tIns="609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" name="Google Shape;32;p9"/>
          <p:cNvSpPr txBox="1"/>
          <p:nvPr>
            <p:ph idx="12" type="sldNum"/>
          </p:nvPr>
        </p:nvSpPr>
        <p:spPr>
          <a:xfrm>
            <a:off x="10563649" y="6356352"/>
            <a:ext cx="1015735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60925" lIns="121875" spcFirstLastPara="1" rIns="121875" wrap="square" tIns="6092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o-RO"/>
              <a:t>‹#›</a:t>
            </a:fld>
            <a:endParaRPr/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8"/>
          <p:cNvSpPr txBox="1"/>
          <p:nvPr>
            <p:ph type="title"/>
          </p:nvPr>
        </p:nvSpPr>
        <p:spPr>
          <a:xfrm>
            <a:off x="1218883" y="274637"/>
            <a:ext cx="10360501" cy="1223963"/>
          </a:xfrm>
          <a:prstGeom prst="rect">
            <a:avLst/>
          </a:prstGeom>
          <a:noFill/>
          <a:ln>
            <a:noFill/>
          </a:ln>
        </p:spPr>
        <p:txBody>
          <a:bodyPr anchorCtr="0" anchor="b" bIns="60925" lIns="121875" spcFirstLastPara="1" rIns="121875" wrap="square" tIns="6092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0" name="Google Shape;90;p18"/>
          <p:cNvSpPr txBox="1"/>
          <p:nvPr>
            <p:ph idx="1" type="body"/>
          </p:nvPr>
        </p:nvSpPr>
        <p:spPr>
          <a:xfrm rot="5400000">
            <a:off x="4167998" y="-1247317"/>
            <a:ext cx="4462272" cy="10360501"/>
          </a:xfrm>
          <a:prstGeom prst="rect">
            <a:avLst/>
          </a:prstGeom>
          <a:noFill/>
          <a:ln>
            <a:noFill/>
          </a:ln>
        </p:spPr>
        <p:txBody>
          <a:bodyPr anchorCtr="0" anchor="t" bIns="60925" lIns="121875" spcFirstLastPara="1" rIns="121875" wrap="square" tIns="60925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SzPts val="1800"/>
              <a:buChar char="•"/>
              <a:defRPr/>
            </a:lvl1pPr>
            <a:lvl2pPr indent="-320040" lvl="1" marL="9144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440"/>
              <a:buChar char="•"/>
              <a:defRPr/>
            </a:lvl2pPr>
            <a:lvl3pPr indent="-320039" lvl="2" marL="1371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440"/>
              <a:buChar char="•"/>
              <a:defRPr/>
            </a:lvl3pPr>
            <a:lvl4pPr indent="-320039" lvl="3" marL="18288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440"/>
              <a:buChar char="•"/>
              <a:defRPr/>
            </a:lvl4pPr>
            <a:lvl5pPr indent="-330200" lvl="4" marL="22860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Char char="•"/>
              <a:defRPr/>
            </a:lvl5pPr>
            <a:lvl6pPr indent="-330200" lvl="5" marL="2743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Char char="•"/>
              <a:defRPr/>
            </a:lvl6pPr>
            <a:lvl7pPr indent="-330200" lvl="6" marL="32004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Char char="•"/>
              <a:defRPr/>
            </a:lvl7pPr>
            <a:lvl8pPr indent="-330200" lvl="7" marL="3657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Char char="•"/>
              <a:defRPr/>
            </a:lvl8pPr>
            <a:lvl9pPr indent="-330200" lvl="8" marL="41148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Char char="•"/>
              <a:defRPr/>
            </a:lvl9pPr>
          </a:lstStyle>
          <a:p/>
        </p:txBody>
      </p:sp>
      <p:sp>
        <p:nvSpPr>
          <p:cNvPr id="91" name="Google Shape;91;p18"/>
          <p:cNvSpPr txBox="1"/>
          <p:nvPr>
            <p:ph idx="10" type="dt"/>
          </p:nvPr>
        </p:nvSpPr>
        <p:spPr>
          <a:xfrm>
            <a:off x="1218882" y="6356352"/>
            <a:ext cx="2234618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60925" lIns="121875" spcFirstLastPara="1" rIns="121875" wrap="square" tIns="609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2" name="Google Shape;92;p18"/>
          <p:cNvSpPr txBox="1"/>
          <p:nvPr>
            <p:ph idx="11" type="ftr"/>
          </p:nvPr>
        </p:nvSpPr>
        <p:spPr>
          <a:xfrm>
            <a:off x="3453501" y="6356352"/>
            <a:ext cx="5281824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60925" lIns="121875" spcFirstLastPara="1" rIns="121875" wrap="square" tIns="609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3" name="Google Shape;93;p18"/>
          <p:cNvSpPr txBox="1"/>
          <p:nvPr>
            <p:ph idx="12" type="sldNum"/>
          </p:nvPr>
        </p:nvSpPr>
        <p:spPr>
          <a:xfrm>
            <a:off x="10563649" y="6356352"/>
            <a:ext cx="1015735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60925" lIns="121875" spcFirstLastPara="1" rIns="121875" wrap="square" tIns="6092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o-RO"/>
              <a:t>‹#›</a:t>
            </a:fld>
            <a:endParaRPr/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9"/>
          <p:cNvSpPr txBox="1"/>
          <p:nvPr>
            <p:ph type="title"/>
          </p:nvPr>
        </p:nvSpPr>
        <p:spPr>
          <a:xfrm rot="5400000">
            <a:off x="7414141" y="2006957"/>
            <a:ext cx="5588000" cy="2742486"/>
          </a:xfrm>
          <a:prstGeom prst="rect">
            <a:avLst/>
          </a:prstGeom>
          <a:noFill/>
          <a:ln>
            <a:noFill/>
          </a:ln>
        </p:spPr>
        <p:txBody>
          <a:bodyPr anchorCtr="0" anchor="b" bIns="60925" lIns="121875" spcFirstLastPara="1" rIns="121875" wrap="square" tIns="6092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6" name="Google Shape;96;p19"/>
          <p:cNvSpPr txBox="1"/>
          <p:nvPr>
            <p:ph idx="1" type="body"/>
          </p:nvPr>
        </p:nvSpPr>
        <p:spPr>
          <a:xfrm rot="5400000">
            <a:off x="2132317" y="-329235"/>
            <a:ext cx="5588000" cy="7414869"/>
          </a:xfrm>
          <a:prstGeom prst="rect">
            <a:avLst/>
          </a:prstGeom>
          <a:noFill/>
          <a:ln>
            <a:noFill/>
          </a:ln>
        </p:spPr>
        <p:txBody>
          <a:bodyPr anchorCtr="0" anchor="t" bIns="60925" lIns="121875" spcFirstLastPara="1" rIns="121875" wrap="square" tIns="60925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SzPts val="1800"/>
              <a:buChar char="•"/>
              <a:defRPr/>
            </a:lvl1pPr>
            <a:lvl2pPr indent="-320040" lvl="1" marL="9144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440"/>
              <a:buChar char="•"/>
              <a:defRPr/>
            </a:lvl2pPr>
            <a:lvl3pPr indent="-320039" lvl="2" marL="1371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440"/>
              <a:buChar char="•"/>
              <a:defRPr/>
            </a:lvl3pPr>
            <a:lvl4pPr indent="-320039" lvl="3" marL="18288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440"/>
              <a:buChar char="•"/>
              <a:defRPr/>
            </a:lvl4pPr>
            <a:lvl5pPr indent="-330200" lvl="4" marL="22860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Char char="•"/>
              <a:defRPr/>
            </a:lvl5pPr>
            <a:lvl6pPr indent="-330200" lvl="5" marL="2743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Char char="•"/>
              <a:defRPr/>
            </a:lvl6pPr>
            <a:lvl7pPr indent="-330200" lvl="6" marL="32004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Char char="•"/>
              <a:defRPr/>
            </a:lvl7pPr>
            <a:lvl8pPr indent="-330200" lvl="7" marL="3657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Char char="•"/>
              <a:defRPr/>
            </a:lvl8pPr>
            <a:lvl9pPr indent="-330200" lvl="8" marL="41148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Char char="•"/>
              <a:defRPr/>
            </a:lvl9pPr>
          </a:lstStyle>
          <a:p/>
        </p:txBody>
      </p:sp>
      <p:sp>
        <p:nvSpPr>
          <p:cNvPr id="97" name="Google Shape;97;p19"/>
          <p:cNvSpPr txBox="1"/>
          <p:nvPr>
            <p:ph idx="10" type="dt"/>
          </p:nvPr>
        </p:nvSpPr>
        <p:spPr>
          <a:xfrm>
            <a:off x="1218882" y="6356352"/>
            <a:ext cx="2234618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60925" lIns="121875" spcFirstLastPara="1" rIns="121875" wrap="square" tIns="609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8" name="Google Shape;98;p19"/>
          <p:cNvSpPr txBox="1"/>
          <p:nvPr>
            <p:ph idx="11" type="ftr"/>
          </p:nvPr>
        </p:nvSpPr>
        <p:spPr>
          <a:xfrm>
            <a:off x="3453501" y="6356352"/>
            <a:ext cx="5281824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60925" lIns="121875" spcFirstLastPara="1" rIns="121875" wrap="square" tIns="609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9" name="Google Shape;99;p19"/>
          <p:cNvSpPr txBox="1"/>
          <p:nvPr>
            <p:ph idx="12" type="sldNum"/>
          </p:nvPr>
        </p:nvSpPr>
        <p:spPr>
          <a:xfrm>
            <a:off x="10563649" y="6356352"/>
            <a:ext cx="1015735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60925" lIns="121875" spcFirstLastPara="1" rIns="121875" wrap="square" tIns="6092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o-RO"/>
              <a:t>‹#›</a:t>
            </a:fld>
            <a:endParaRPr/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10"/>
          <p:cNvSpPr txBox="1"/>
          <p:nvPr>
            <p:ph type="title"/>
          </p:nvPr>
        </p:nvSpPr>
        <p:spPr>
          <a:xfrm>
            <a:off x="1218883" y="274637"/>
            <a:ext cx="10360501" cy="1223963"/>
          </a:xfrm>
          <a:prstGeom prst="rect">
            <a:avLst/>
          </a:prstGeom>
          <a:noFill/>
          <a:ln>
            <a:noFill/>
          </a:ln>
        </p:spPr>
        <p:txBody>
          <a:bodyPr anchorCtr="0" anchor="b" bIns="60925" lIns="121875" spcFirstLastPara="1" rIns="121875" wrap="square" tIns="6092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10"/>
          <p:cNvSpPr txBox="1"/>
          <p:nvPr>
            <p:ph idx="1" type="body"/>
          </p:nvPr>
        </p:nvSpPr>
        <p:spPr>
          <a:xfrm>
            <a:off x="1218883" y="1701797"/>
            <a:ext cx="10360501" cy="4462272"/>
          </a:xfrm>
          <a:prstGeom prst="rect">
            <a:avLst/>
          </a:prstGeom>
          <a:noFill/>
          <a:ln>
            <a:noFill/>
          </a:ln>
        </p:spPr>
        <p:txBody>
          <a:bodyPr anchorCtr="0" anchor="t" bIns="60925" lIns="121875" spcFirstLastPara="1" rIns="121875" wrap="square" tIns="60925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SzPts val="1800"/>
              <a:buChar char="•"/>
              <a:defRPr/>
            </a:lvl1pPr>
            <a:lvl2pPr indent="-320040" lvl="1" marL="9144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440"/>
              <a:buChar char="•"/>
              <a:defRPr/>
            </a:lvl2pPr>
            <a:lvl3pPr indent="-320039" lvl="2" marL="1371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440"/>
              <a:buChar char="•"/>
              <a:defRPr/>
            </a:lvl3pPr>
            <a:lvl4pPr indent="-320039" lvl="3" marL="18288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440"/>
              <a:buChar char="•"/>
              <a:defRPr/>
            </a:lvl4pPr>
            <a:lvl5pPr indent="-330200" lvl="4" marL="22860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Char char="•"/>
              <a:defRPr/>
            </a:lvl5pPr>
            <a:lvl6pPr indent="-330200" lvl="5" marL="2743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Char char="•"/>
              <a:defRPr/>
            </a:lvl6pPr>
            <a:lvl7pPr indent="-330200" lvl="6" marL="32004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Char char="•"/>
              <a:defRPr/>
            </a:lvl7pPr>
            <a:lvl8pPr indent="-330200" lvl="7" marL="3657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Char char="•"/>
              <a:defRPr/>
            </a:lvl8pPr>
            <a:lvl9pPr indent="-330200" lvl="8" marL="41148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Char char="•"/>
              <a:defRPr/>
            </a:lvl9pPr>
          </a:lstStyle>
          <a:p/>
        </p:txBody>
      </p:sp>
      <p:sp>
        <p:nvSpPr>
          <p:cNvPr id="36" name="Google Shape;36;p10"/>
          <p:cNvSpPr txBox="1"/>
          <p:nvPr>
            <p:ph idx="10" type="dt"/>
          </p:nvPr>
        </p:nvSpPr>
        <p:spPr>
          <a:xfrm>
            <a:off x="1218882" y="6356352"/>
            <a:ext cx="2234618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60925" lIns="121875" spcFirstLastPara="1" rIns="121875" wrap="square" tIns="609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7" name="Google Shape;37;p10"/>
          <p:cNvSpPr txBox="1"/>
          <p:nvPr>
            <p:ph idx="11" type="ftr"/>
          </p:nvPr>
        </p:nvSpPr>
        <p:spPr>
          <a:xfrm>
            <a:off x="3453501" y="6356352"/>
            <a:ext cx="5281824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60925" lIns="121875" spcFirstLastPara="1" rIns="121875" wrap="square" tIns="609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10"/>
          <p:cNvSpPr txBox="1"/>
          <p:nvPr>
            <p:ph idx="12" type="sldNum"/>
          </p:nvPr>
        </p:nvSpPr>
        <p:spPr>
          <a:xfrm>
            <a:off x="10563649" y="6356352"/>
            <a:ext cx="1015735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60925" lIns="121875" spcFirstLastPara="1" rIns="121875" wrap="square" tIns="6092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o-RO"/>
              <a:t>‹#›</a:t>
            </a:fld>
            <a:endParaRPr/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11"/>
          <p:cNvSpPr txBox="1"/>
          <p:nvPr>
            <p:ph type="title"/>
          </p:nvPr>
        </p:nvSpPr>
        <p:spPr>
          <a:xfrm>
            <a:off x="1218883" y="274637"/>
            <a:ext cx="10360501" cy="1223963"/>
          </a:xfrm>
          <a:prstGeom prst="rect">
            <a:avLst/>
          </a:prstGeom>
          <a:noFill/>
          <a:ln>
            <a:noFill/>
          </a:ln>
        </p:spPr>
        <p:txBody>
          <a:bodyPr anchorCtr="0" anchor="b" bIns="60925" lIns="121875" spcFirstLastPara="1" rIns="121875" wrap="square" tIns="6092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1" name="Google Shape;41;p11"/>
          <p:cNvSpPr txBox="1"/>
          <p:nvPr>
            <p:ph idx="1" type="body"/>
          </p:nvPr>
        </p:nvSpPr>
        <p:spPr>
          <a:xfrm>
            <a:off x="1218883" y="1706880"/>
            <a:ext cx="5078677" cy="4465320"/>
          </a:xfrm>
          <a:prstGeom prst="rect">
            <a:avLst/>
          </a:prstGeom>
          <a:noFill/>
          <a:ln>
            <a:noFill/>
          </a:ln>
        </p:spPr>
        <p:txBody>
          <a:bodyPr anchorCtr="0" anchor="t" bIns="60925" lIns="121875" spcFirstLastPara="1" rIns="121875" wrap="square" tIns="60925">
            <a:normAutofit/>
          </a:bodyPr>
          <a:lstStyle>
            <a:lvl1pPr indent="-406400" lvl="0" marL="45720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SzPts val="2800"/>
              <a:buChar char="•"/>
              <a:defRPr sz="2800"/>
            </a:lvl1pPr>
            <a:lvl2pPr indent="-350519" lvl="1" marL="9144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920"/>
              <a:buChar char="•"/>
              <a:defRPr sz="2400"/>
            </a:lvl2pPr>
            <a:lvl3pPr indent="-330200" lvl="2" marL="1371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Char char="•"/>
              <a:defRPr sz="2000"/>
            </a:lvl3pPr>
            <a:lvl4pPr indent="-330200" lvl="3" marL="18288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Char char="•"/>
              <a:defRPr sz="2000"/>
            </a:lvl4pPr>
            <a:lvl5pPr indent="-330200" lvl="4" marL="22860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Char char="•"/>
              <a:defRPr sz="2000"/>
            </a:lvl5pPr>
            <a:lvl6pPr indent="-330200" lvl="5" marL="2743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Char char="•"/>
              <a:defRPr sz="2000"/>
            </a:lvl6pPr>
            <a:lvl7pPr indent="-330200" lvl="6" marL="32004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Char char="•"/>
              <a:defRPr sz="2000"/>
            </a:lvl7pPr>
            <a:lvl8pPr indent="-330200" lvl="7" marL="3657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Char char="•"/>
              <a:defRPr sz="2000"/>
            </a:lvl8pPr>
            <a:lvl9pPr indent="-330200" lvl="8" marL="41148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Char char="•"/>
              <a:defRPr sz="2000"/>
            </a:lvl9pPr>
          </a:lstStyle>
          <a:p/>
        </p:txBody>
      </p:sp>
      <p:sp>
        <p:nvSpPr>
          <p:cNvPr id="42" name="Google Shape;42;p11"/>
          <p:cNvSpPr txBox="1"/>
          <p:nvPr>
            <p:ph idx="2" type="body"/>
          </p:nvPr>
        </p:nvSpPr>
        <p:spPr>
          <a:xfrm>
            <a:off x="6500707" y="1706880"/>
            <a:ext cx="5078677" cy="4465320"/>
          </a:xfrm>
          <a:prstGeom prst="rect">
            <a:avLst/>
          </a:prstGeom>
          <a:noFill/>
          <a:ln>
            <a:noFill/>
          </a:ln>
        </p:spPr>
        <p:txBody>
          <a:bodyPr anchorCtr="0" anchor="t" bIns="60925" lIns="121875" spcFirstLastPara="1" rIns="121875" wrap="square" tIns="60925">
            <a:normAutofit/>
          </a:bodyPr>
          <a:lstStyle>
            <a:lvl1pPr indent="-406400" lvl="0" marL="45720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SzPts val="2800"/>
              <a:buChar char="•"/>
              <a:defRPr sz="2800"/>
            </a:lvl1pPr>
            <a:lvl2pPr indent="-350519" lvl="1" marL="9144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920"/>
              <a:buChar char="•"/>
              <a:defRPr sz="2400"/>
            </a:lvl2pPr>
            <a:lvl3pPr indent="-330200" lvl="2" marL="1371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Char char="•"/>
              <a:defRPr sz="2000"/>
            </a:lvl3pPr>
            <a:lvl4pPr indent="-330200" lvl="3" marL="18288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Char char="•"/>
              <a:defRPr sz="2000"/>
            </a:lvl4pPr>
            <a:lvl5pPr indent="-330200" lvl="4" marL="22860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Char char="•"/>
              <a:defRPr sz="2000"/>
            </a:lvl5pPr>
            <a:lvl6pPr indent="-330200" lvl="5" marL="2743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Char char="•"/>
              <a:defRPr sz="2000"/>
            </a:lvl6pPr>
            <a:lvl7pPr indent="-330200" lvl="6" marL="32004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Char char="•"/>
              <a:defRPr sz="2000"/>
            </a:lvl7pPr>
            <a:lvl8pPr indent="-330200" lvl="7" marL="3657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Char char="•"/>
              <a:defRPr sz="2000"/>
            </a:lvl8pPr>
            <a:lvl9pPr indent="-330200" lvl="8" marL="41148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Char char="•"/>
              <a:defRPr sz="2000"/>
            </a:lvl9pPr>
          </a:lstStyle>
          <a:p/>
        </p:txBody>
      </p:sp>
      <p:sp>
        <p:nvSpPr>
          <p:cNvPr id="43" name="Google Shape;43;p11"/>
          <p:cNvSpPr txBox="1"/>
          <p:nvPr>
            <p:ph idx="10" type="dt"/>
          </p:nvPr>
        </p:nvSpPr>
        <p:spPr>
          <a:xfrm>
            <a:off x="1218882" y="6356352"/>
            <a:ext cx="2234618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60925" lIns="121875" spcFirstLastPara="1" rIns="121875" wrap="square" tIns="609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4" name="Google Shape;44;p11"/>
          <p:cNvSpPr txBox="1"/>
          <p:nvPr>
            <p:ph idx="11" type="ftr"/>
          </p:nvPr>
        </p:nvSpPr>
        <p:spPr>
          <a:xfrm>
            <a:off x="3453501" y="6356352"/>
            <a:ext cx="5281824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60925" lIns="121875" spcFirstLastPara="1" rIns="121875" wrap="square" tIns="609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5" name="Google Shape;45;p11"/>
          <p:cNvSpPr txBox="1"/>
          <p:nvPr>
            <p:ph idx="12" type="sldNum"/>
          </p:nvPr>
        </p:nvSpPr>
        <p:spPr>
          <a:xfrm>
            <a:off x="10563649" y="6356352"/>
            <a:ext cx="1015735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60925" lIns="121875" spcFirstLastPara="1" rIns="121875" wrap="square" tIns="6092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o-RO"/>
              <a:t>‹#›</a:t>
            </a:fld>
            <a:endParaRPr/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7" name="Google Shape;47;p12"/>
          <p:cNvGrpSpPr/>
          <p:nvPr/>
        </p:nvGrpSpPr>
        <p:grpSpPr>
          <a:xfrm>
            <a:off x="7516443" y="4145281"/>
            <a:ext cx="4686117" cy="2731407"/>
            <a:chOff x="5638800" y="3108960"/>
            <a:chExt cx="3515503" cy="2048555"/>
          </a:xfrm>
        </p:grpSpPr>
        <p:cxnSp>
          <p:nvCxnSpPr>
            <p:cNvPr id="48" name="Google Shape;48;p12"/>
            <p:cNvCxnSpPr/>
            <p:nvPr/>
          </p:nvCxnSpPr>
          <p:spPr>
            <a:xfrm flipH="1" rot="10800000">
              <a:off x="5638800" y="3108960"/>
              <a:ext cx="3515503" cy="2037116"/>
            </a:xfrm>
            <a:prstGeom prst="straightConnector1">
              <a:avLst/>
            </a:prstGeom>
            <a:noFill/>
            <a:ln cap="flat" cmpd="sng" w="38100">
              <a:solidFill>
                <a:srgbClr val="007272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49" name="Google Shape;49;p12"/>
            <p:cNvCxnSpPr/>
            <p:nvPr/>
          </p:nvCxnSpPr>
          <p:spPr>
            <a:xfrm flipH="1" rot="10800000">
              <a:off x="6004643" y="3333750"/>
              <a:ext cx="3149660" cy="1823765"/>
            </a:xfrm>
            <a:prstGeom prst="straightConnector1">
              <a:avLst/>
            </a:prstGeom>
            <a:noFill/>
            <a:ln cap="flat" cmpd="sng" w="28575">
              <a:solidFill>
                <a:srgbClr val="007272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50" name="Google Shape;50;p12"/>
            <p:cNvCxnSpPr/>
            <p:nvPr/>
          </p:nvCxnSpPr>
          <p:spPr>
            <a:xfrm flipH="1" rot="10800000">
              <a:off x="6388342" y="3549891"/>
              <a:ext cx="2765961" cy="1600149"/>
            </a:xfrm>
            <a:prstGeom prst="straightConnector1">
              <a:avLst/>
            </a:prstGeom>
            <a:noFill/>
            <a:ln cap="flat" cmpd="sng" w="25400">
              <a:solidFill>
                <a:srgbClr val="004C4C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</p:grpSp>
      <p:sp>
        <p:nvSpPr>
          <p:cNvPr id="51" name="Google Shape;51;p12"/>
          <p:cNvSpPr txBox="1"/>
          <p:nvPr>
            <p:ph type="title"/>
          </p:nvPr>
        </p:nvSpPr>
        <p:spPr>
          <a:xfrm>
            <a:off x="1625177" y="2209801"/>
            <a:ext cx="8938472" cy="2764335"/>
          </a:xfrm>
          <a:prstGeom prst="rect">
            <a:avLst/>
          </a:prstGeom>
          <a:noFill/>
          <a:ln>
            <a:noFill/>
          </a:ln>
        </p:spPr>
        <p:txBody>
          <a:bodyPr anchorCtr="0" anchor="b" bIns="60925" lIns="121875" spcFirstLastPara="1" rIns="121875" wrap="square" tIns="6092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Calibri"/>
              <a:buNone/>
              <a:defRPr b="0" sz="5400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12"/>
          <p:cNvSpPr txBox="1"/>
          <p:nvPr>
            <p:ph idx="1" type="body"/>
          </p:nvPr>
        </p:nvSpPr>
        <p:spPr>
          <a:xfrm>
            <a:off x="1625176" y="4951266"/>
            <a:ext cx="7069519" cy="1220933"/>
          </a:xfrm>
          <a:prstGeom prst="rect">
            <a:avLst/>
          </a:prstGeom>
          <a:noFill/>
          <a:ln>
            <a:noFill/>
          </a:ln>
        </p:spPr>
        <p:txBody>
          <a:bodyPr anchorCtr="0" anchor="t" bIns="60925" lIns="121875" spcFirstLastPara="1" rIns="121875" wrap="square" tIns="60925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 cap="none">
                <a:solidFill>
                  <a:schemeClr val="accent1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920"/>
              <a:buNone/>
              <a:defRPr sz="2400">
                <a:solidFill>
                  <a:schemeClr val="lt1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80"/>
              <a:buNone/>
              <a:defRPr sz="2100">
                <a:solidFill>
                  <a:schemeClr val="lt1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520"/>
              <a:buNone/>
              <a:defRPr sz="1900">
                <a:solidFill>
                  <a:schemeClr val="lt1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520"/>
              <a:buNone/>
              <a:defRPr sz="1900">
                <a:solidFill>
                  <a:schemeClr val="lt1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520"/>
              <a:buNone/>
              <a:defRPr sz="1900">
                <a:solidFill>
                  <a:schemeClr val="lt1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520"/>
              <a:buNone/>
              <a:defRPr sz="1900">
                <a:solidFill>
                  <a:schemeClr val="lt1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520"/>
              <a:buNone/>
              <a:defRPr sz="1900">
                <a:solidFill>
                  <a:schemeClr val="lt1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520"/>
              <a:buNone/>
              <a:defRPr sz="19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3" name="Google Shape;53;p12"/>
          <p:cNvSpPr txBox="1"/>
          <p:nvPr>
            <p:ph idx="10" type="dt"/>
          </p:nvPr>
        </p:nvSpPr>
        <p:spPr>
          <a:xfrm>
            <a:off x="1218882" y="6356352"/>
            <a:ext cx="2234618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60925" lIns="121875" spcFirstLastPara="1" rIns="121875" wrap="square" tIns="609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" name="Google Shape;54;p12"/>
          <p:cNvSpPr txBox="1"/>
          <p:nvPr>
            <p:ph idx="11" type="ftr"/>
          </p:nvPr>
        </p:nvSpPr>
        <p:spPr>
          <a:xfrm>
            <a:off x="3453501" y="6356352"/>
            <a:ext cx="5281824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60925" lIns="121875" spcFirstLastPara="1" rIns="121875" wrap="square" tIns="609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5" name="Google Shape;55;p12"/>
          <p:cNvSpPr txBox="1"/>
          <p:nvPr>
            <p:ph idx="12" type="sldNum"/>
          </p:nvPr>
        </p:nvSpPr>
        <p:spPr>
          <a:xfrm>
            <a:off x="10563649" y="6356352"/>
            <a:ext cx="1015735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60925" lIns="121875" spcFirstLastPara="1" rIns="121875" wrap="square" tIns="6092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o-RO"/>
              <a:t>‹#›</a:t>
            </a:fld>
            <a:endParaRPr/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3"/>
          <p:cNvSpPr txBox="1"/>
          <p:nvPr>
            <p:ph type="title"/>
          </p:nvPr>
        </p:nvSpPr>
        <p:spPr>
          <a:xfrm>
            <a:off x="1218883" y="274637"/>
            <a:ext cx="10360501" cy="1223963"/>
          </a:xfrm>
          <a:prstGeom prst="rect">
            <a:avLst/>
          </a:prstGeom>
          <a:noFill/>
          <a:ln>
            <a:noFill/>
          </a:ln>
        </p:spPr>
        <p:txBody>
          <a:bodyPr anchorCtr="0" anchor="b" bIns="60925" lIns="121875" spcFirstLastPara="1" rIns="121875" wrap="square" tIns="6092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alibri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" name="Google Shape;58;p13"/>
          <p:cNvSpPr txBox="1"/>
          <p:nvPr>
            <p:ph idx="1" type="body"/>
          </p:nvPr>
        </p:nvSpPr>
        <p:spPr>
          <a:xfrm>
            <a:off x="1218883" y="1701800"/>
            <a:ext cx="5082740" cy="914400"/>
          </a:xfrm>
          <a:prstGeom prst="rect">
            <a:avLst/>
          </a:prstGeom>
          <a:noFill/>
          <a:ln>
            <a:noFill/>
          </a:ln>
        </p:spPr>
        <p:txBody>
          <a:bodyPr anchorCtr="0" anchor="b" bIns="60925" lIns="121875" spcFirstLastPara="1" rIns="121875" wrap="square" tIns="60925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0" sz="2800" cap="none">
                <a:solidFill>
                  <a:schemeClr val="accent1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2160"/>
              <a:buNone/>
              <a:defRPr b="1" sz="2700"/>
            </a:lvl2pPr>
            <a:lvl3pPr indent="-228600" lvl="2" marL="1371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920"/>
              <a:buNone/>
              <a:defRPr b="1" sz="2400"/>
            </a:lvl3pPr>
            <a:lvl4pPr indent="-228600" lvl="3" marL="18288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80"/>
              <a:buNone/>
              <a:defRPr b="1" sz="2100"/>
            </a:lvl4pPr>
            <a:lvl5pPr indent="-228600" lvl="4" marL="22860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80"/>
              <a:buNone/>
              <a:defRPr b="1" sz="2100"/>
            </a:lvl5pPr>
            <a:lvl6pPr indent="-228600" lvl="5" marL="2743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80"/>
              <a:buNone/>
              <a:defRPr b="1" sz="2100"/>
            </a:lvl6pPr>
            <a:lvl7pPr indent="-228600" lvl="6" marL="32004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80"/>
              <a:buNone/>
              <a:defRPr b="1" sz="2100"/>
            </a:lvl7pPr>
            <a:lvl8pPr indent="-228600" lvl="7" marL="3657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80"/>
              <a:buNone/>
              <a:defRPr b="1" sz="2100"/>
            </a:lvl8pPr>
            <a:lvl9pPr indent="-228600" lvl="8" marL="41148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80"/>
              <a:buNone/>
              <a:defRPr b="1" sz="2100"/>
            </a:lvl9pPr>
          </a:lstStyle>
          <a:p/>
        </p:txBody>
      </p:sp>
      <p:sp>
        <p:nvSpPr>
          <p:cNvPr id="59" name="Google Shape;59;p13"/>
          <p:cNvSpPr txBox="1"/>
          <p:nvPr>
            <p:ph idx="2" type="body"/>
          </p:nvPr>
        </p:nvSpPr>
        <p:spPr>
          <a:xfrm>
            <a:off x="1218883" y="2717800"/>
            <a:ext cx="5078677" cy="3454400"/>
          </a:xfrm>
          <a:prstGeom prst="rect">
            <a:avLst/>
          </a:prstGeom>
          <a:noFill/>
          <a:ln>
            <a:noFill/>
          </a:ln>
        </p:spPr>
        <p:txBody>
          <a:bodyPr anchorCtr="0" anchor="t" bIns="60925" lIns="121875" spcFirstLastPara="1" rIns="121875" wrap="square" tIns="60925">
            <a:noAutofit/>
          </a:bodyPr>
          <a:lstStyle>
            <a:lvl1pPr indent="-406400" lvl="0" marL="45720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SzPts val="2800"/>
              <a:buChar char="•"/>
              <a:defRPr sz="2800"/>
            </a:lvl1pPr>
            <a:lvl2pPr indent="-350519" lvl="1" marL="9144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920"/>
              <a:buChar char="•"/>
              <a:defRPr sz="2400"/>
            </a:lvl2pPr>
            <a:lvl3pPr indent="-330200" lvl="2" marL="1371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Char char="•"/>
              <a:defRPr sz="2000"/>
            </a:lvl3pPr>
            <a:lvl4pPr indent="-330200" lvl="3" marL="18288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Char char="•"/>
              <a:defRPr sz="2000"/>
            </a:lvl4pPr>
            <a:lvl5pPr indent="-330200" lvl="4" marL="22860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Char char="•"/>
              <a:defRPr sz="2000"/>
            </a:lvl5pPr>
            <a:lvl6pPr indent="-330200" lvl="5" marL="2743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Char char="•"/>
              <a:defRPr sz="2000"/>
            </a:lvl6pPr>
            <a:lvl7pPr indent="-330200" lvl="6" marL="32004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Char char="•"/>
              <a:defRPr sz="2000"/>
            </a:lvl7pPr>
            <a:lvl8pPr indent="-330200" lvl="7" marL="3657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Char char="•"/>
              <a:defRPr sz="2000"/>
            </a:lvl8pPr>
            <a:lvl9pPr indent="-330200" lvl="8" marL="41148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Char char="•"/>
              <a:defRPr sz="2000"/>
            </a:lvl9pPr>
          </a:lstStyle>
          <a:p/>
        </p:txBody>
      </p:sp>
      <p:sp>
        <p:nvSpPr>
          <p:cNvPr id="60" name="Google Shape;60;p13"/>
          <p:cNvSpPr txBox="1"/>
          <p:nvPr>
            <p:ph idx="3" type="body"/>
          </p:nvPr>
        </p:nvSpPr>
        <p:spPr>
          <a:xfrm>
            <a:off x="6496644" y="1701800"/>
            <a:ext cx="5082740" cy="914400"/>
          </a:xfrm>
          <a:prstGeom prst="rect">
            <a:avLst/>
          </a:prstGeom>
          <a:noFill/>
          <a:ln>
            <a:noFill/>
          </a:ln>
        </p:spPr>
        <p:txBody>
          <a:bodyPr anchorCtr="0" anchor="b" bIns="60925" lIns="121875" spcFirstLastPara="1" rIns="121875" wrap="square" tIns="60925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0" sz="2800" cap="none">
                <a:solidFill>
                  <a:schemeClr val="accent1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2160"/>
              <a:buNone/>
              <a:defRPr b="1" sz="2700"/>
            </a:lvl2pPr>
            <a:lvl3pPr indent="-228600" lvl="2" marL="1371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920"/>
              <a:buNone/>
              <a:defRPr b="1" sz="2400"/>
            </a:lvl3pPr>
            <a:lvl4pPr indent="-228600" lvl="3" marL="18288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80"/>
              <a:buNone/>
              <a:defRPr b="1" sz="2100"/>
            </a:lvl4pPr>
            <a:lvl5pPr indent="-228600" lvl="4" marL="22860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80"/>
              <a:buNone/>
              <a:defRPr b="1" sz="2100"/>
            </a:lvl5pPr>
            <a:lvl6pPr indent="-228600" lvl="5" marL="2743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80"/>
              <a:buNone/>
              <a:defRPr b="1" sz="2100"/>
            </a:lvl6pPr>
            <a:lvl7pPr indent="-228600" lvl="6" marL="32004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80"/>
              <a:buNone/>
              <a:defRPr b="1" sz="2100"/>
            </a:lvl7pPr>
            <a:lvl8pPr indent="-228600" lvl="7" marL="3657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80"/>
              <a:buNone/>
              <a:defRPr b="1" sz="2100"/>
            </a:lvl8pPr>
            <a:lvl9pPr indent="-228600" lvl="8" marL="41148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80"/>
              <a:buNone/>
              <a:defRPr b="1" sz="2100"/>
            </a:lvl9pPr>
          </a:lstStyle>
          <a:p/>
        </p:txBody>
      </p:sp>
      <p:sp>
        <p:nvSpPr>
          <p:cNvPr id="61" name="Google Shape;61;p13"/>
          <p:cNvSpPr txBox="1"/>
          <p:nvPr>
            <p:ph idx="4" type="body"/>
          </p:nvPr>
        </p:nvSpPr>
        <p:spPr>
          <a:xfrm>
            <a:off x="6500707" y="2717800"/>
            <a:ext cx="5078677" cy="3454400"/>
          </a:xfrm>
          <a:prstGeom prst="rect">
            <a:avLst/>
          </a:prstGeom>
          <a:noFill/>
          <a:ln>
            <a:noFill/>
          </a:ln>
        </p:spPr>
        <p:txBody>
          <a:bodyPr anchorCtr="0" anchor="t" bIns="60925" lIns="121875" spcFirstLastPara="1" rIns="121875" wrap="square" tIns="60925">
            <a:noAutofit/>
          </a:bodyPr>
          <a:lstStyle>
            <a:lvl1pPr indent="-406400" lvl="0" marL="45720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SzPts val="2800"/>
              <a:buChar char="•"/>
              <a:defRPr sz="2800"/>
            </a:lvl1pPr>
            <a:lvl2pPr indent="-350519" lvl="1" marL="9144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920"/>
              <a:buChar char="•"/>
              <a:defRPr sz="2400"/>
            </a:lvl2pPr>
            <a:lvl3pPr indent="-330200" lvl="2" marL="1371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Char char="•"/>
              <a:defRPr sz="2000"/>
            </a:lvl3pPr>
            <a:lvl4pPr indent="-330200" lvl="3" marL="18288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Char char="•"/>
              <a:defRPr sz="2000"/>
            </a:lvl4pPr>
            <a:lvl5pPr indent="-330200" lvl="4" marL="22860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Char char="•"/>
              <a:defRPr sz="2000"/>
            </a:lvl5pPr>
            <a:lvl6pPr indent="-330200" lvl="5" marL="2743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Char char="•"/>
              <a:defRPr sz="2000"/>
            </a:lvl6pPr>
            <a:lvl7pPr indent="-330200" lvl="6" marL="32004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Char char="•"/>
              <a:defRPr sz="2000"/>
            </a:lvl7pPr>
            <a:lvl8pPr indent="-330200" lvl="7" marL="3657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Char char="•"/>
              <a:defRPr sz="2000"/>
            </a:lvl8pPr>
            <a:lvl9pPr indent="-330200" lvl="8" marL="41148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Char char="•"/>
              <a:defRPr sz="2000"/>
            </a:lvl9pPr>
          </a:lstStyle>
          <a:p/>
        </p:txBody>
      </p:sp>
      <p:sp>
        <p:nvSpPr>
          <p:cNvPr id="62" name="Google Shape;62;p13"/>
          <p:cNvSpPr txBox="1"/>
          <p:nvPr>
            <p:ph idx="10" type="dt"/>
          </p:nvPr>
        </p:nvSpPr>
        <p:spPr>
          <a:xfrm>
            <a:off x="1218882" y="6356352"/>
            <a:ext cx="2234618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60925" lIns="121875" spcFirstLastPara="1" rIns="121875" wrap="square" tIns="609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13"/>
          <p:cNvSpPr txBox="1"/>
          <p:nvPr>
            <p:ph idx="11" type="ftr"/>
          </p:nvPr>
        </p:nvSpPr>
        <p:spPr>
          <a:xfrm>
            <a:off x="3453501" y="6356352"/>
            <a:ext cx="5281824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60925" lIns="121875" spcFirstLastPara="1" rIns="121875" wrap="square" tIns="609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" name="Google Shape;64;p13"/>
          <p:cNvSpPr txBox="1"/>
          <p:nvPr>
            <p:ph idx="12" type="sldNum"/>
          </p:nvPr>
        </p:nvSpPr>
        <p:spPr>
          <a:xfrm>
            <a:off x="10563649" y="6356352"/>
            <a:ext cx="1015735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60925" lIns="121875" spcFirstLastPara="1" rIns="121875" wrap="square" tIns="6092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o-RO"/>
              <a:t>‹#›</a:t>
            </a:fld>
            <a:endParaRPr/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4"/>
          <p:cNvSpPr txBox="1"/>
          <p:nvPr>
            <p:ph type="title"/>
          </p:nvPr>
        </p:nvSpPr>
        <p:spPr>
          <a:xfrm>
            <a:off x="1218883" y="274637"/>
            <a:ext cx="10360501" cy="1223963"/>
          </a:xfrm>
          <a:prstGeom prst="rect">
            <a:avLst/>
          </a:prstGeom>
          <a:noFill/>
          <a:ln>
            <a:noFill/>
          </a:ln>
        </p:spPr>
        <p:txBody>
          <a:bodyPr anchorCtr="0" anchor="b" bIns="60925" lIns="121875" spcFirstLastPara="1" rIns="121875" wrap="square" tIns="6092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14"/>
          <p:cNvSpPr txBox="1"/>
          <p:nvPr>
            <p:ph idx="10" type="dt"/>
          </p:nvPr>
        </p:nvSpPr>
        <p:spPr>
          <a:xfrm>
            <a:off x="1218882" y="6356352"/>
            <a:ext cx="2234618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60925" lIns="121875" spcFirstLastPara="1" rIns="121875" wrap="square" tIns="609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" name="Google Shape;68;p14"/>
          <p:cNvSpPr txBox="1"/>
          <p:nvPr>
            <p:ph idx="11" type="ftr"/>
          </p:nvPr>
        </p:nvSpPr>
        <p:spPr>
          <a:xfrm>
            <a:off x="3453501" y="6356352"/>
            <a:ext cx="5281824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60925" lIns="121875" spcFirstLastPara="1" rIns="121875" wrap="square" tIns="609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" name="Google Shape;69;p14"/>
          <p:cNvSpPr txBox="1"/>
          <p:nvPr>
            <p:ph idx="12" type="sldNum"/>
          </p:nvPr>
        </p:nvSpPr>
        <p:spPr>
          <a:xfrm>
            <a:off x="10563649" y="6356352"/>
            <a:ext cx="1015735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60925" lIns="121875" spcFirstLastPara="1" rIns="121875" wrap="square" tIns="6092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o-RO"/>
              <a:t>‹#›</a:t>
            </a:fld>
            <a:endParaRPr/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5"/>
          <p:cNvSpPr txBox="1"/>
          <p:nvPr>
            <p:ph idx="10" type="dt"/>
          </p:nvPr>
        </p:nvSpPr>
        <p:spPr>
          <a:xfrm>
            <a:off x="1218882" y="6356352"/>
            <a:ext cx="2234618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60925" lIns="121875" spcFirstLastPara="1" rIns="121875" wrap="square" tIns="609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" name="Google Shape;72;p15"/>
          <p:cNvSpPr txBox="1"/>
          <p:nvPr>
            <p:ph idx="11" type="ftr"/>
          </p:nvPr>
        </p:nvSpPr>
        <p:spPr>
          <a:xfrm>
            <a:off x="3453501" y="6356352"/>
            <a:ext cx="5281824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60925" lIns="121875" spcFirstLastPara="1" rIns="121875" wrap="square" tIns="609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" name="Google Shape;73;p15"/>
          <p:cNvSpPr txBox="1"/>
          <p:nvPr>
            <p:ph idx="12" type="sldNum"/>
          </p:nvPr>
        </p:nvSpPr>
        <p:spPr>
          <a:xfrm>
            <a:off x="10563649" y="6356352"/>
            <a:ext cx="1015735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60925" lIns="121875" spcFirstLastPara="1" rIns="121875" wrap="square" tIns="6092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o-RO"/>
              <a:t>‹#›</a:t>
            </a:fld>
            <a:endParaRPr/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6"/>
          <p:cNvSpPr txBox="1"/>
          <p:nvPr>
            <p:ph type="title"/>
          </p:nvPr>
        </p:nvSpPr>
        <p:spPr>
          <a:xfrm>
            <a:off x="1218882" y="1701800"/>
            <a:ext cx="4062942" cy="2438400"/>
          </a:xfrm>
          <a:prstGeom prst="rect">
            <a:avLst/>
          </a:prstGeom>
          <a:noFill/>
          <a:ln>
            <a:noFill/>
          </a:ln>
        </p:spPr>
        <p:txBody>
          <a:bodyPr anchorCtr="0" anchor="b" bIns="60925" lIns="121875" spcFirstLastPara="1" rIns="121875" wrap="square" tIns="6092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Calibri"/>
              <a:buNone/>
              <a:defRPr b="0" sz="2800" cap="none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16"/>
          <p:cNvSpPr txBox="1"/>
          <p:nvPr>
            <p:ph idx="1" type="body"/>
          </p:nvPr>
        </p:nvSpPr>
        <p:spPr>
          <a:xfrm>
            <a:off x="1218882" y="4241800"/>
            <a:ext cx="4062942" cy="1930400"/>
          </a:xfrm>
          <a:prstGeom prst="rect">
            <a:avLst/>
          </a:prstGeom>
          <a:noFill/>
          <a:ln>
            <a:noFill/>
          </a:ln>
        </p:spPr>
        <p:txBody>
          <a:bodyPr anchorCtr="0" anchor="t" bIns="60925" lIns="121875" spcFirstLastPara="1" rIns="121875" wrap="square" tIns="60925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SzPts val="2000"/>
              <a:buNone/>
              <a:defRPr sz="2000"/>
            </a:lvl1pPr>
            <a:lvl2pPr indent="-228600" lvl="1" marL="9144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280"/>
              <a:buNone/>
              <a:defRPr sz="1600"/>
            </a:lvl2pPr>
            <a:lvl3pPr indent="-228600" lvl="2" marL="1371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040"/>
              <a:buNone/>
              <a:defRPr sz="1300"/>
            </a:lvl3pPr>
            <a:lvl4pPr indent="-228600" lvl="3" marL="18288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960"/>
              <a:buNone/>
              <a:defRPr sz="1200"/>
            </a:lvl4pPr>
            <a:lvl5pPr indent="-228600" lvl="4" marL="22860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960"/>
              <a:buNone/>
              <a:defRPr sz="1200"/>
            </a:lvl5pPr>
            <a:lvl6pPr indent="-228600" lvl="5" marL="2743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960"/>
              <a:buNone/>
              <a:defRPr sz="1200"/>
            </a:lvl6pPr>
            <a:lvl7pPr indent="-228600" lvl="6" marL="32004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960"/>
              <a:buNone/>
              <a:defRPr sz="1200"/>
            </a:lvl7pPr>
            <a:lvl8pPr indent="-228600" lvl="7" marL="3657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960"/>
              <a:buNone/>
              <a:defRPr sz="1200"/>
            </a:lvl8pPr>
            <a:lvl9pPr indent="-228600" lvl="8" marL="41148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960"/>
              <a:buNone/>
              <a:defRPr sz="1200"/>
            </a:lvl9pPr>
          </a:lstStyle>
          <a:p/>
        </p:txBody>
      </p:sp>
      <p:sp>
        <p:nvSpPr>
          <p:cNvPr id="77" name="Google Shape;77;p16"/>
          <p:cNvSpPr txBox="1"/>
          <p:nvPr>
            <p:ph idx="2" type="body"/>
          </p:nvPr>
        </p:nvSpPr>
        <p:spPr>
          <a:xfrm>
            <a:off x="5484971" y="584200"/>
            <a:ext cx="6094413" cy="5588000"/>
          </a:xfrm>
          <a:prstGeom prst="rect">
            <a:avLst/>
          </a:prstGeom>
          <a:noFill/>
          <a:ln>
            <a:noFill/>
          </a:ln>
        </p:spPr>
        <p:txBody>
          <a:bodyPr anchorCtr="0" anchor="t" bIns="60925" lIns="121875" spcFirstLastPara="1" rIns="121875" wrap="square" tIns="60925">
            <a:normAutofit/>
          </a:bodyPr>
          <a:lstStyle>
            <a:lvl1pPr indent="-406400" lvl="0" marL="45720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SzPts val="2800"/>
              <a:buChar char="•"/>
              <a:defRPr sz="2800"/>
            </a:lvl1pPr>
            <a:lvl2pPr indent="-350519" lvl="1" marL="9144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920"/>
              <a:buChar char="•"/>
              <a:defRPr sz="2400"/>
            </a:lvl2pPr>
            <a:lvl3pPr indent="-330200" lvl="2" marL="1371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Char char="•"/>
              <a:defRPr sz="2000"/>
            </a:lvl3pPr>
            <a:lvl4pPr indent="-330200" lvl="3" marL="18288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Char char="•"/>
              <a:defRPr sz="2000"/>
            </a:lvl4pPr>
            <a:lvl5pPr indent="-330200" lvl="4" marL="22860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Char char="•"/>
              <a:defRPr sz="2000"/>
            </a:lvl5pPr>
            <a:lvl6pPr indent="-330200" lvl="5" marL="2743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Char char="•"/>
              <a:defRPr sz="2000"/>
            </a:lvl6pPr>
            <a:lvl7pPr indent="-330200" lvl="6" marL="32004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Char char="•"/>
              <a:defRPr sz="2000"/>
            </a:lvl7pPr>
            <a:lvl8pPr indent="-330200" lvl="7" marL="3657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Char char="•"/>
              <a:defRPr sz="2000"/>
            </a:lvl8pPr>
            <a:lvl9pPr indent="-330200" lvl="8" marL="41148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Char char="•"/>
              <a:defRPr sz="2000"/>
            </a:lvl9pPr>
          </a:lstStyle>
          <a:p/>
        </p:txBody>
      </p:sp>
      <p:sp>
        <p:nvSpPr>
          <p:cNvPr id="78" name="Google Shape;78;p16"/>
          <p:cNvSpPr txBox="1"/>
          <p:nvPr>
            <p:ph idx="10" type="dt"/>
          </p:nvPr>
        </p:nvSpPr>
        <p:spPr>
          <a:xfrm>
            <a:off x="1218882" y="6356352"/>
            <a:ext cx="2234618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60925" lIns="121875" spcFirstLastPara="1" rIns="121875" wrap="square" tIns="609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" name="Google Shape;79;p16"/>
          <p:cNvSpPr txBox="1"/>
          <p:nvPr>
            <p:ph idx="11" type="ftr"/>
          </p:nvPr>
        </p:nvSpPr>
        <p:spPr>
          <a:xfrm>
            <a:off x="3453501" y="6356352"/>
            <a:ext cx="5281824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60925" lIns="121875" spcFirstLastPara="1" rIns="121875" wrap="square" tIns="609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0" name="Google Shape;80;p16"/>
          <p:cNvSpPr txBox="1"/>
          <p:nvPr>
            <p:ph idx="12" type="sldNum"/>
          </p:nvPr>
        </p:nvSpPr>
        <p:spPr>
          <a:xfrm>
            <a:off x="10563649" y="6356352"/>
            <a:ext cx="1015735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60925" lIns="121875" spcFirstLastPara="1" rIns="121875" wrap="square" tIns="6092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o-RO"/>
              <a:t>‹#›</a:t>
            </a:fld>
            <a:endParaRPr/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7"/>
          <p:cNvSpPr txBox="1"/>
          <p:nvPr>
            <p:ph type="title"/>
          </p:nvPr>
        </p:nvSpPr>
        <p:spPr>
          <a:xfrm>
            <a:off x="1218882" y="1701800"/>
            <a:ext cx="4062942" cy="2438400"/>
          </a:xfrm>
          <a:prstGeom prst="rect">
            <a:avLst/>
          </a:prstGeom>
          <a:noFill/>
          <a:ln>
            <a:noFill/>
          </a:ln>
        </p:spPr>
        <p:txBody>
          <a:bodyPr anchorCtr="0" anchor="b" bIns="60925" lIns="121875" spcFirstLastPara="1" rIns="121875" wrap="square" tIns="6092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Calibri"/>
              <a:buNone/>
              <a:defRPr b="0" sz="2800" cap="none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3" name="Google Shape;83;p17"/>
          <p:cNvSpPr txBox="1"/>
          <p:nvPr>
            <p:ph idx="1" type="body"/>
          </p:nvPr>
        </p:nvSpPr>
        <p:spPr>
          <a:xfrm>
            <a:off x="1218882" y="4241800"/>
            <a:ext cx="4062942" cy="1930400"/>
          </a:xfrm>
          <a:prstGeom prst="rect">
            <a:avLst/>
          </a:prstGeom>
          <a:noFill/>
          <a:ln>
            <a:noFill/>
          </a:ln>
        </p:spPr>
        <p:txBody>
          <a:bodyPr anchorCtr="0" anchor="t" bIns="60925" lIns="121875" spcFirstLastPara="1" rIns="121875" wrap="square" tIns="60925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SzPts val="2000"/>
              <a:buNone/>
              <a:defRPr sz="2000"/>
            </a:lvl1pPr>
            <a:lvl2pPr indent="-228600" lvl="1" marL="9144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280"/>
              <a:buNone/>
              <a:defRPr sz="1600"/>
            </a:lvl2pPr>
            <a:lvl3pPr indent="-228600" lvl="2" marL="1371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040"/>
              <a:buNone/>
              <a:defRPr sz="1300"/>
            </a:lvl3pPr>
            <a:lvl4pPr indent="-228600" lvl="3" marL="18288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960"/>
              <a:buNone/>
              <a:defRPr sz="1200"/>
            </a:lvl4pPr>
            <a:lvl5pPr indent="-228600" lvl="4" marL="22860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960"/>
              <a:buNone/>
              <a:defRPr sz="1200"/>
            </a:lvl5pPr>
            <a:lvl6pPr indent="-228600" lvl="5" marL="2743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960"/>
              <a:buNone/>
              <a:defRPr sz="1200"/>
            </a:lvl6pPr>
            <a:lvl7pPr indent="-228600" lvl="6" marL="32004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960"/>
              <a:buNone/>
              <a:defRPr sz="1200"/>
            </a:lvl7pPr>
            <a:lvl8pPr indent="-228600" lvl="7" marL="3657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960"/>
              <a:buNone/>
              <a:defRPr sz="1200"/>
            </a:lvl8pPr>
            <a:lvl9pPr indent="-228600" lvl="8" marL="41148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960"/>
              <a:buNone/>
              <a:defRPr sz="1200"/>
            </a:lvl9pPr>
          </a:lstStyle>
          <a:p/>
        </p:txBody>
      </p:sp>
      <p:sp>
        <p:nvSpPr>
          <p:cNvPr descr="An empty placeholder to add an image. Click on the placeholder and select the image that you wish to add." id="84" name="Google Shape;84;p17"/>
          <p:cNvSpPr/>
          <p:nvPr>
            <p:ph idx="2" type="pic"/>
          </p:nvPr>
        </p:nvSpPr>
        <p:spPr>
          <a:xfrm>
            <a:off x="5484971" y="584200"/>
            <a:ext cx="6094413" cy="5588000"/>
          </a:xfrm>
          <a:prstGeom prst="rect">
            <a:avLst/>
          </a:prstGeom>
          <a:noFill/>
          <a:ln cap="flat" cmpd="sng" w="12700">
            <a:solidFill>
              <a:srgbClr val="3F3F3F"/>
            </a:solidFill>
            <a:prstDash val="solid"/>
            <a:miter lim="800000"/>
            <a:headEnd len="sm" w="sm" type="none"/>
            <a:tailEnd len="sm" w="sm" type="none"/>
          </a:ln>
        </p:spPr>
      </p:sp>
      <p:sp>
        <p:nvSpPr>
          <p:cNvPr id="85" name="Google Shape;85;p17"/>
          <p:cNvSpPr txBox="1"/>
          <p:nvPr>
            <p:ph idx="10" type="dt"/>
          </p:nvPr>
        </p:nvSpPr>
        <p:spPr>
          <a:xfrm>
            <a:off x="1218882" y="6356352"/>
            <a:ext cx="2234618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60925" lIns="121875" spcFirstLastPara="1" rIns="121875" wrap="square" tIns="609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6" name="Google Shape;86;p17"/>
          <p:cNvSpPr txBox="1"/>
          <p:nvPr>
            <p:ph idx="11" type="ftr"/>
          </p:nvPr>
        </p:nvSpPr>
        <p:spPr>
          <a:xfrm>
            <a:off x="3453501" y="6356352"/>
            <a:ext cx="5281824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60925" lIns="121875" spcFirstLastPara="1" rIns="121875" wrap="square" tIns="609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7" name="Google Shape;87;p17"/>
          <p:cNvSpPr txBox="1"/>
          <p:nvPr>
            <p:ph idx="12" type="sldNum"/>
          </p:nvPr>
        </p:nvSpPr>
        <p:spPr>
          <a:xfrm>
            <a:off x="10563649" y="6356352"/>
            <a:ext cx="1015735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60925" lIns="121875" spcFirstLastPara="1" rIns="121875" wrap="square" tIns="6092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o-RO"/>
              <a:t>‹#›</a:t>
            </a:fld>
            <a:endParaRPr/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000000"/>
            </a:gs>
            <a:gs pos="85000">
              <a:srgbClr val="0D172F"/>
            </a:gs>
            <a:gs pos="100000">
              <a:srgbClr val="122041"/>
            </a:gs>
          </a:gsLst>
          <a:lin ang="3600000" scaled="0"/>
        </a:gra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8"/>
          <p:cNvGrpSpPr/>
          <p:nvPr/>
        </p:nvGrpSpPr>
        <p:grpSpPr>
          <a:xfrm>
            <a:off x="-15870" y="-3174"/>
            <a:ext cx="819993" cy="5229225"/>
            <a:chOff x="-11906" y="-2381"/>
            <a:chExt cx="615155" cy="3921919"/>
          </a:xfrm>
        </p:grpSpPr>
        <p:sp>
          <p:nvSpPr>
            <p:cNvPr id="11" name="Google Shape;11;p8"/>
            <p:cNvSpPr/>
            <p:nvPr/>
          </p:nvSpPr>
          <p:spPr>
            <a:xfrm>
              <a:off x="-9526" y="0"/>
              <a:ext cx="612775" cy="3919538"/>
            </a:xfrm>
            <a:custGeom>
              <a:rect b="b" l="l" r="r" t="t"/>
              <a:pathLst>
                <a:path extrusionOk="0" h="3919538" w="612775">
                  <a:moveTo>
                    <a:pt x="0" y="3919538"/>
                  </a:moveTo>
                  <a:lnTo>
                    <a:pt x="612775" y="2984500"/>
                  </a:lnTo>
                  <a:lnTo>
                    <a:pt x="612775" y="0"/>
                  </a:lnTo>
                </a:path>
              </a:pathLst>
            </a:custGeom>
            <a:noFill/>
            <a:ln cap="flat" cmpd="sng" w="38100">
              <a:solidFill>
                <a:srgbClr val="007272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" name="Google Shape;12;p8"/>
            <p:cNvSpPr/>
            <p:nvPr/>
          </p:nvSpPr>
          <p:spPr>
            <a:xfrm>
              <a:off x="-11906" y="0"/>
              <a:ext cx="410751" cy="3421856"/>
            </a:xfrm>
            <a:custGeom>
              <a:rect b="b" l="l" r="r" t="t"/>
              <a:pathLst>
                <a:path extrusionOk="0" h="3421856" w="410751">
                  <a:moveTo>
                    <a:pt x="0" y="3421856"/>
                  </a:moveTo>
                  <a:lnTo>
                    <a:pt x="410751" y="2798680"/>
                  </a:lnTo>
                  <a:lnTo>
                    <a:pt x="409575" y="0"/>
                  </a:lnTo>
                </a:path>
              </a:pathLst>
            </a:custGeom>
            <a:noFill/>
            <a:ln cap="flat" cmpd="sng" w="28575">
              <a:solidFill>
                <a:srgbClr val="007272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" name="Google Shape;13;p8"/>
            <p:cNvSpPr/>
            <p:nvPr/>
          </p:nvSpPr>
          <p:spPr>
            <a:xfrm>
              <a:off x="-7144" y="-2381"/>
              <a:ext cx="238919" cy="2976561"/>
            </a:xfrm>
            <a:custGeom>
              <a:rect b="b" l="l" r="r" t="t"/>
              <a:pathLst>
                <a:path extrusionOk="0" h="2976561" w="238919">
                  <a:moveTo>
                    <a:pt x="0" y="2976561"/>
                  </a:moveTo>
                  <a:lnTo>
                    <a:pt x="238919" y="2616170"/>
                  </a:lnTo>
                  <a:cubicBezTo>
                    <a:pt x="238654" y="1744113"/>
                    <a:pt x="238390" y="872057"/>
                    <a:pt x="238125" y="0"/>
                  </a:cubicBezTo>
                </a:path>
              </a:pathLst>
            </a:custGeom>
            <a:noFill/>
            <a:ln cap="flat" cmpd="sng" w="25400">
              <a:solidFill>
                <a:srgbClr val="004C4C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4" name="Google Shape;14;p8"/>
          <p:cNvSpPr txBox="1"/>
          <p:nvPr>
            <p:ph type="title"/>
          </p:nvPr>
        </p:nvSpPr>
        <p:spPr>
          <a:xfrm>
            <a:off x="1218883" y="274637"/>
            <a:ext cx="10360501" cy="1223963"/>
          </a:xfrm>
          <a:prstGeom prst="rect">
            <a:avLst/>
          </a:prstGeom>
          <a:noFill/>
          <a:ln>
            <a:noFill/>
          </a:ln>
        </p:spPr>
        <p:txBody>
          <a:bodyPr anchorCtr="0" anchor="b" bIns="60925" lIns="121875" spcFirstLastPara="1" rIns="121875" wrap="square" tIns="60925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alibri"/>
              <a:buNone/>
              <a:defRPr b="0" i="0" sz="36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5" name="Google Shape;15;p8"/>
          <p:cNvSpPr txBox="1"/>
          <p:nvPr>
            <p:ph idx="1" type="body"/>
          </p:nvPr>
        </p:nvSpPr>
        <p:spPr>
          <a:xfrm>
            <a:off x="1218883" y="1701797"/>
            <a:ext cx="10360501" cy="4462272"/>
          </a:xfrm>
          <a:prstGeom prst="rect">
            <a:avLst/>
          </a:prstGeom>
          <a:noFill/>
          <a:ln>
            <a:noFill/>
          </a:ln>
        </p:spPr>
        <p:txBody>
          <a:bodyPr anchorCtr="0" anchor="t" bIns="60925" lIns="121875" spcFirstLastPara="1" rIns="121875" wrap="square" tIns="60925">
            <a:norm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50519" lvl="1" marL="9144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920"/>
              <a:buFont typeface="Arial"/>
              <a:buChar char="•"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30200" lvl="2" marL="13716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Char char="•"/>
              <a:defRPr b="0" i="0" sz="2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30200" lvl="3" marL="18288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Char char="•"/>
              <a:defRPr b="0" i="0" sz="2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30200" lvl="4" marL="22860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Char char="•"/>
              <a:defRPr b="0" i="0" sz="2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30200" lvl="5" marL="2743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Char char="•"/>
              <a:defRPr b="0" i="0" sz="2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30200" lvl="6" marL="32004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Char char="•"/>
              <a:defRPr b="0" i="0" sz="2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30200" lvl="7" marL="36576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Char char="•"/>
              <a:defRPr b="0" i="0" sz="2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30200" lvl="8" marL="41148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Char char="•"/>
              <a:defRPr b="0" i="0" sz="2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6" name="Google Shape;16;p8"/>
          <p:cNvSpPr txBox="1"/>
          <p:nvPr>
            <p:ph idx="10" type="dt"/>
          </p:nvPr>
        </p:nvSpPr>
        <p:spPr>
          <a:xfrm>
            <a:off x="1218882" y="6356352"/>
            <a:ext cx="2234618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60925" lIns="121875" spcFirstLastPara="1" rIns="121875" wrap="square" tIns="60925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7" name="Google Shape;17;p8"/>
          <p:cNvSpPr txBox="1"/>
          <p:nvPr>
            <p:ph idx="11" type="ftr"/>
          </p:nvPr>
        </p:nvSpPr>
        <p:spPr>
          <a:xfrm>
            <a:off x="3453501" y="6356352"/>
            <a:ext cx="5281824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60925" lIns="121875" spcFirstLastPara="1" rIns="121875" wrap="square" tIns="60925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" name="Google Shape;18;p8"/>
          <p:cNvSpPr txBox="1"/>
          <p:nvPr>
            <p:ph idx="12" type="sldNum"/>
          </p:nvPr>
        </p:nvSpPr>
        <p:spPr>
          <a:xfrm>
            <a:off x="10563649" y="6356352"/>
            <a:ext cx="1015735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60925" lIns="121875" spcFirstLastPara="1" rIns="121875" wrap="square" tIns="60925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o-RO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>
        <p15:guide id="1" orient="horz" pos="2160">
          <p15:clr>
            <a:srgbClr val="F26B43"/>
          </p15:clr>
        </p15:guide>
        <p15:guide id="2" pos="3839">
          <p15:clr>
            <a:srgbClr val="F26B43"/>
          </p15:clr>
        </p15:guide>
      </p15:sldGuideLst>
    </p:ext>
  </p:extLst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5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6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3.jpg"/><Relationship Id="rId4" Type="http://schemas.openxmlformats.org/officeDocument/2006/relationships/image" Target="../media/image4.jpg"/><Relationship Id="rId5" Type="http://schemas.openxmlformats.org/officeDocument/2006/relationships/image" Target="../media/image1.jp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"/>
          <p:cNvSpPr txBox="1"/>
          <p:nvPr>
            <p:ph type="ctrTitle"/>
          </p:nvPr>
        </p:nvSpPr>
        <p:spPr>
          <a:xfrm>
            <a:off x="1979600" y="2035175"/>
            <a:ext cx="4240500" cy="1513800"/>
          </a:xfrm>
          <a:prstGeom prst="rect">
            <a:avLst/>
          </a:prstGeom>
          <a:noFill/>
          <a:ln>
            <a:noFill/>
          </a:ln>
        </p:spPr>
        <p:txBody>
          <a:bodyPr anchorCtr="0" anchor="b" bIns="60925" lIns="121875" spcFirstLastPara="1" rIns="121875" wrap="square" tIns="60925">
            <a:normAutofit fontScale="90000"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alibri"/>
              <a:buNone/>
            </a:pPr>
            <a:r>
              <a:rPr lang="ro-RO"/>
              <a:t>Detecția și recunoașterea obiectelor</a:t>
            </a:r>
            <a:endParaRPr/>
          </a:p>
        </p:txBody>
      </p:sp>
      <p:sp>
        <p:nvSpPr>
          <p:cNvPr id="105" name="Google Shape;105;p1"/>
          <p:cNvSpPr txBox="1"/>
          <p:nvPr>
            <p:ph idx="1" type="subTitle"/>
          </p:nvPr>
        </p:nvSpPr>
        <p:spPr>
          <a:xfrm>
            <a:off x="1141562" y="4273476"/>
            <a:ext cx="5002500" cy="10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60925" lIns="121875" spcFirstLastPara="1" rIns="121875" wrap="square" tIns="6092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ro-RO"/>
              <a:t>Lemny Erich, 1311A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ro-RO"/>
              <a:t>Popescu Vlad, 1311A</a:t>
            </a:r>
            <a:endParaRPr/>
          </a:p>
        </p:txBody>
      </p:sp>
      <p:sp>
        <p:nvSpPr>
          <p:cNvPr id="106" name="Google Shape;106;p1"/>
          <p:cNvSpPr/>
          <p:nvPr/>
        </p:nvSpPr>
        <p:spPr>
          <a:xfrm>
            <a:off x="6704012" y="933451"/>
            <a:ext cx="4953000" cy="3302000"/>
          </a:xfrm>
          <a:prstGeom prst="rect">
            <a:avLst/>
          </a:prstGeom>
          <a:solidFill>
            <a:schemeClr val="accent1"/>
          </a:solidFill>
          <a:ln cap="flat" cmpd="sng" w="25400">
            <a:solidFill>
              <a:srgbClr val="006F6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ro-RO" sz="2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Imagine reprezentativă temă</a:t>
            </a:r>
            <a:endParaRPr b="0" i="0" sz="2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07" name="Google Shape;107;p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613125" y="933450"/>
            <a:ext cx="5134751" cy="3301999"/>
          </a:xfrm>
          <a:prstGeom prst="rect">
            <a:avLst/>
          </a:prstGeom>
          <a:noFill/>
          <a:ln cap="flat" cmpd="sng" w="25400">
            <a:solidFill>
              <a:srgbClr val="006F6F"/>
            </a:solidFill>
            <a:prstDash val="solid"/>
            <a:miter lim="8000"/>
            <a:headEnd len="sm" w="sm" type="none"/>
            <a:tailEnd len="sm" w="sm" type="none"/>
          </a:ln>
        </p:spPr>
      </p:pic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5"/>
          <p:cNvSpPr txBox="1"/>
          <p:nvPr>
            <p:ph type="title"/>
          </p:nvPr>
        </p:nvSpPr>
        <p:spPr>
          <a:xfrm>
            <a:off x="1218883" y="274637"/>
            <a:ext cx="10360501" cy="1223963"/>
          </a:xfrm>
          <a:prstGeom prst="rect">
            <a:avLst/>
          </a:prstGeom>
          <a:noFill/>
          <a:ln>
            <a:noFill/>
          </a:ln>
        </p:spPr>
        <p:txBody>
          <a:bodyPr anchorCtr="0" anchor="b" bIns="60925" lIns="121875" spcFirstLastPara="1" rIns="121875" wrap="square" tIns="6092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alibri"/>
              <a:buNone/>
            </a:pPr>
            <a:r>
              <a:rPr lang="ro-RO"/>
              <a:t>Evaluarea soluției (maxim 3 slide-uri)</a:t>
            </a:r>
            <a:endParaRPr/>
          </a:p>
        </p:txBody>
      </p:sp>
      <p:sp>
        <p:nvSpPr>
          <p:cNvPr id="180" name="Google Shape;180;p5"/>
          <p:cNvSpPr txBox="1"/>
          <p:nvPr>
            <p:ph idx="1" type="body"/>
          </p:nvPr>
        </p:nvSpPr>
        <p:spPr>
          <a:xfrm>
            <a:off x="1218883" y="1706880"/>
            <a:ext cx="10285729" cy="4465320"/>
          </a:xfrm>
          <a:prstGeom prst="rect">
            <a:avLst/>
          </a:prstGeom>
          <a:noFill/>
          <a:ln>
            <a:noFill/>
          </a:ln>
        </p:spPr>
        <p:txBody>
          <a:bodyPr anchorCtr="0" anchor="t" bIns="60925" lIns="121875" spcFirstLastPara="1" rIns="121875" wrap="square" tIns="60925">
            <a:normAutofit/>
          </a:bodyPr>
          <a:lstStyle/>
          <a:p>
            <a:pPr indent="-318082" lvl="0" marL="304747" rtl="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SzPts val="2800"/>
              <a:buChar char="•"/>
            </a:pPr>
            <a:r>
              <a:t/>
            </a:r>
            <a:endParaRPr>
              <a:solidFill>
                <a:schemeClr val="accent1"/>
              </a:solidFill>
            </a:endParaRPr>
          </a:p>
        </p:txBody>
      </p:sp>
      <p:pic>
        <p:nvPicPr>
          <p:cNvPr id="181" name="Google Shape;181;p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08988" y="1805963"/>
            <a:ext cx="5905500" cy="4429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2add8513186_2_24"/>
          <p:cNvSpPr txBox="1"/>
          <p:nvPr>
            <p:ph type="title"/>
          </p:nvPr>
        </p:nvSpPr>
        <p:spPr>
          <a:xfrm>
            <a:off x="1218875" y="523430"/>
            <a:ext cx="10360500" cy="735000"/>
          </a:xfrm>
          <a:prstGeom prst="rect">
            <a:avLst/>
          </a:prstGeom>
        </p:spPr>
        <p:txBody>
          <a:bodyPr anchorCtr="0" anchor="b" bIns="60925" lIns="121875" spcFirstLastPara="1" rIns="121875" wrap="square" tIns="609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alibri"/>
              <a:buNone/>
            </a:pPr>
            <a:r>
              <a:rPr lang="ro-RO"/>
              <a:t>Concluzii</a:t>
            </a:r>
            <a:endParaRPr/>
          </a:p>
        </p:txBody>
      </p:sp>
      <p:sp>
        <p:nvSpPr>
          <p:cNvPr id="188" name="Google Shape;188;g2add8513186_2_24"/>
          <p:cNvSpPr txBox="1"/>
          <p:nvPr>
            <p:ph idx="1" type="body"/>
          </p:nvPr>
        </p:nvSpPr>
        <p:spPr>
          <a:xfrm>
            <a:off x="1218875" y="1498625"/>
            <a:ext cx="10035000" cy="5033400"/>
          </a:xfrm>
          <a:prstGeom prst="rect">
            <a:avLst/>
          </a:prstGeom>
        </p:spPr>
        <p:txBody>
          <a:bodyPr anchorCtr="0" anchor="t" bIns="60925" lIns="121875" spcFirstLastPara="1" rIns="121875" wrap="square" tIns="60925">
            <a:normAutofit fontScale="92500" lnSpcReduction="20000"/>
          </a:bodyPr>
          <a:lstStyle/>
          <a:p>
            <a:pPr indent="-291411" lvl="0" marL="304746" rtl="0" algn="l">
              <a:spcBef>
                <a:spcPts val="0"/>
              </a:spcBef>
              <a:spcAft>
                <a:spcPts val="0"/>
              </a:spcAft>
              <a:buSzPct val="100000"/>
              <a:buChar char="•"/>
            </a:pPr>
            <a:r>
              <a:rPr lang="ro-RO"/>
              <a:t>YOLOv8 reprezintă un model ușor antrenabil, în comparație cu utilizarea API-ului de la TensorFlow.</a:t>
            </a:r>
            <a:endParaRPr/>
          </a:p>
          <a:p>
            <a:pPr indent="0" lvl="0" marL="304746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291411" lvl="0" marL="304746" rtl="0" algn="l">
              <a:spcBef>
                <a:spcPts val="0"/>
              </a:spcBef>
              <a:spcAft>
                <a:spcPts val="0"/>
              </a:spcAft>
              <a:buSzPct val="100000"/>
              <a:buChar char="•"/>
            </a:pPr>
            <a:r>
              <a:rPr lang="ro-RO"/>
              <a:t>Din rezultatele experimentale se poate zice că mărirea numărului de epoci la antrenare duce la un rezultat mai bun, în anumite limite.</a:t>
            </a:r>
            <a:endParaRPr/>
          </a:p>
          <a:p>
            <a:pPr indent="-291411" lvl="0" marL="304746" rtl="0" algn="l">
              <a:spcBef>
                <a:spcPts val="1600"/>
              </a:spcBef>
              <a:spcAft>
                <a:spcPts val="0"/>
              </a:spcAft>
              <a:buSzPct val="100000"/>
              <a:buChar char="•"/>
            </a:pPr>
            <a:r>
              <a:rPr lang="ro-RO"/>
              <a:t>Erich Lemny a scris codul în Google Colab, a contribuit la documentație și la prezentarea finală.</a:t>
            </a:r>
            <a:endParaRPr/>
          </a:p>
          <a:p>
            <a:pPr indent="-291411" lvl="0" marL="304746" rtl="0" algn="l">
              <a:spcBef>
                <a:spcPts val="1600"/>
              </a:spcBef>
              <a:spcAft>
                <a:spcPts val="0"/>
              </a:spcAft>
              <a:buSzPct val="100000"/>
              <a:buChar char="•"/>
            </a:pPr>
            <a:r>
              <a:rPr lang="ro-RO"/>
              <a:t>Popescu Vlad a contribuit la documentație, la prezentarea intermediară și finală.</a:t>
            </a:r>
            <a:endParaRPr/>
          </a:p>
          <a:p>
            <a:pPr indent="-291411" lvl="0" marL="304746" rtl="0" algn="l">
              <a:spcBef>
                <a:spcPts val="1600"/>
              </a:spcBef>
              <a:spcAft>
                <a:spcPts val="0"/>
              </a:spcAft>
              <a:buSzPct val="100000"/>
              <a:buChar char="•"/>
            </a:pPr>
            <a:r>
              <a:rPr lang="ro-RO"/>
              <a:t>Obiectivul de detecție și recunoaștere a obiectelor s-a îndeplinit. S-ar fi putut desigur testarea mai multor modele pentru compararea rezultatelor.</a:t>
            </a:r>
            <a:endParaRPr/>
          </a:p>
          <a:p>
            <a:pPr indent="-291411" lvl="0" marL="304746" rtl="0" algn="l">
              <a:spcBef>
                <a:spcPts val="1600"/>
              </a:spcBef>
              <a:spcAft>
                <a:spcPts val="0"/>
              </a:spcAft>
              <a:buSzPct val="100000"/>
              <a:buChar char="•"/>
            </a:pPr>
            <a:r>
              <a:rPr lang="ro-RO"/>
              <a:t>S-ar putea încerca obținerea unor rezultate mai precise în condiții cât mai diverse, la diverse calități și achiziționate prin mai multe metode.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2"/>
          <p:cNvSpPr txBox="1"/>
          <p:nvPr>
            <p:ph type="title"/>
          </p:nvPr>
        </p:nvSpPr>
        <p:spPr>
          <a:xfrm>
            <a:off x="1218883" y="274637"/>
            <a:ext cx="10360501" cy="1223963"/>
          </a:xfrm>
          <a:prstGeom prst="rect">
            <a:avLst/>
          </a:prstGeom>
          <a:noFill/>
          <a:ln>
            <a:noFill/>
          </a:ln>
        </p:spPr>
        <p:txBody>
          <a:bodyPr anchorCtr="0" anchor="b" bIns="60925" lIns="121875" spcFirstLastPara="1" rIns="121875" wrap="square" tIns="6092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alibri"/>
              <a:buNone/>
            </a:pPr>
            <a:r>
              <a:rPr lang="ro-RO"/>
              <a:t>Cuprins</a:t>
            </a:r>
            <a:endParaRPr/>
          </a:p>
        </p:txBody>
      </p:sp>
      <p:sp>
        <p:nvSpPr>
          <p:cNvPr id="113" name="Google Shape;113;p2"/>
          <p:cNvSpPr txBox="1"/>
          <p:nvPr>
            <p:ph idx="1" type="body"/>
          </p:nvPr>
        </p:nvSpPr>
        <p:spPr>
          <a:xfrm>
            <a:off x="1218883" y="1701797"/>
            <a:ext cx="10360501" cy="4462272"/>
          </a:xfrm>
          <a:prstGeom prst="rect">
            <a:avLst/>
          </a:prstGeom>
          <a:noFill/>
          <a:ln>
            <a:noFill/>
          </a:ln>
        </p:spPr>
        <p:txBody>
          <a:bodyPr anchorCtr="0" anchor="t" bIns="60925" lIns="121875" spcFirstLastPara="1" rIns="121875" wrap="square" tIns="60925">
            <a:normAutofit/>
          </a:bodyPr>
          <a:lstStyle/>
          <a:p>
            <a:pPr indent="-304747" lvl="0" marL="304747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800"/>
              <a:buChar char="•"/>
            </a:pPr>
            <a:r>
              <a:rPr lang="ro-RO"/>
              <a:t>Context</a:t>
            </a:r>
            <a:endParaRPr/>
          </a:p>
          <a:p>
            <a:pPr indent="-304747" lvl="0" marL="304747" rtl="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SzPts val="2800"/>
              <a:buChar char="•"/>
            </a:pPr>
            <a:r>
              <a:rPr lang="ro-RO"/>
              <a:t>Descrierea metodei</a:t>
            </a:r>
            <a:endParaRPr/>
          </a:p>
          <a:p>
            <a:pPr indent="-304747" lvl="0" marL="304747" rtl="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SzPts val="2800"/>
              <a:buChar char="•"/>
            </a:pPr>
            <a:r>
              <a:rPr lang="ro-RO"/>
              <a:t>Evaluarea soluției</a:t>
            </a:r>
            <a:endParaRPr/>
          </a:p>
          <a:p>
            <a:pPr indent="-304747" lvl="0" marL="304747" rtl="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SzPts val="2800"/>
              <a:buChar char="•"/>
            </a:pPr>
            <a:r>
              <a:rPr lang="ro-RO"/>
              <a:t>Concluzii</a:t>
            </a:r>
            <a:endParaRPr/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3"/>
          <p:cNvSpPr txBox="1"/>
          <p:nvPr>
            <p:ph type="title"/>
          </p:nvPr>
        </p:nvSpPr>
        <p:spPr>
          <a:xfrm>
            <a:off x="1218883" y="274637"/>
            <a:ext cx="10360501" cy="1223963"/>
          </a:xfrm>
          <a:prstGeom prst="rect">
            <a:avLst/>
          </a:prstGeom>
          <a:noFill/>
          <a:ln>
            <a:noFill/>
          </a:ln>
        </p:spPr>
        <p:txBody>
          <a:bodyPr anchorCtr="0" anchor="b" bIns="60925" lIns="121875" spcFirstLastPara="1" rIns="121875" wrap="square" tIns="6092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alibri"/>
              <a:buNone/>
            </a:pPr>
            <a:r>
              <a:rPr lang="ro-RO"/>
              <a:t>Context</a:t>
            </a:r>
            <a:endParaRPr/>
          </a:p>
        </p:txBody>
      </p:sp>
      <p:sp>
        <p:nvSpPr>
          <p:cNvPr id="119" name="Google Shape;119;p3"/>
          <p:cNvSpPr txBox="1"/>
          <p:nvPr>
            <p:ph idx="1" type="body"/>
          </p:nvPr>
        </p:nvSpPr>
        <p:spPr>
          <a:xfrm>
            <a:off x="1218883" y="1701797"/>
            <a:ext cx="10360501" cy="4462272"/>
          </a:xfrm>
          <a:prstGeom prst="rect">
            <a:avLst/>
          </a:prstGeom>
          <a:noFill/>
          <a:ln>
            <a:noFill/>
          </a:ln>
        </p:spPr>
        <p:txBody>
          <a:bodyPr anchorCtr="0" anchor="t" bIns="60925" lIns="121875" spcFirstLastPara="1" rIns="121875" wrap="square" tIns="60925">
            <a:normAutofit/>
          </a:bodyPr>
          <a:lstStyle/>
          <a:p>
            <a:pPr indent="-368246" lvl="0" marL="304746" rtl="0" algn="l">
              <a:spcBef>
                <a:spcPts val="0"/>
              </a:spcBef>
              <a:spcAft>
                <a:spcPts val="0"/>
              </a:spcAft>
              <a:buSzPts val="2800"/>
              <a:buChar char="•"/>
            </a:pPr>
            <a:r>
              <a:rPr lang="ro-RO"/>
              <a:t>Detecția obiectelor este o arie a vederii artificiale ce are drept scop identificarea mai multor elemente dintr-o imagine.</a:t>
            </a:r>
            <a:endParaRPr/>
          </a:p>
          <a:p>
            <a:pPr indent="-368246" lvl="0" marL="304746" rtl="0" algn="l">
              <a:spcBef>
                <a:spcPts val="1600"/>
              </a:spcBef>
              <a:spcAft>
                <a:spcPts val="0"/>
              </a:spcAft>
              <a:buSzPts val="2800"/>
              <a:buChar char="•"/>
            </a:pPr>
            <a:r>
              <a:rPr lang="ro-RO"/>
              <a:t>Modelele și algoritmii de la ora actuală produc rezultate impresionante și sunt ușor de adaptat la nevoile fiecăruia.</a:t>
            </a:r>
            <a:endParaRPr/>
          </a:p>
          <a:p>
            <a:pPr indent="-368246" lvl="0" marL="304746" rtl="0" algn="l">
              <a:spcBef>
                <a:spcPts val="1600"/>
              </a:spcBef>
              <a:spcAft>
                <a:spcPts val="0"/>
              </a:spcAft>
              <a:buSzPts val="2800"/>
              <a:buChar char="•"/>
            </a:pPr>
            <a:r>
              <a:rPr lang="ro-RO"/>
              <a:t>Cunoscând astea, ne-am propus să creăm o aplicație ce poate recunoaște obiecte obișnuite (din diferite categorii) dintr-o imagine.</a:t>
            </a:r>
            <a:endParaRPr/>
          </a:p>
          <a:p>
            <a:pPr indent="-126947" lvl="0" marL="304747" rtl="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SzPts val="2800"/>
              <a:buNone/>
            </a:pPr>
            <a:r>
              <a:t/>
            </a:r>
            <a:endParaRPr/>
          </a:p>
          <a:p>
            <a:pPr indent="-304747" lvl="0" marL="304747" rtl="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SzPts val="2800"/>
              <a:buChar char="•"/>
            </a:pPr>
            <a:r>
              <a:rPr lang="ro-RO">
                <a:solidFill>
                  <a:schemeClr val="accent1"/>
                </a:solidFill>
              </a:rPr>
              <a:t>Aceste tehnologii sunt folosite deja în magazine din SUA și în depozite industriale.</a:t>
            </a:r>
            <a:endParaRPr>
              <a:solidFill>
                <a:schemeClr val="accent1"/>
              </a:solidFill>
            </a:endParaRPr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2ad50167b53_0_4"/>
          <p:cNvSpPr txBox="1"/>
          <p:nvPr>
            <p:ph type="title"/>
          </p:nvPr>
        </p:nvSpPr>
        <p:spPr>
          <a:xfrm>
            <a:off x="1218883" y="274637"/>
            <a:ext cx="10360500" cy="1224000"/>
          </a:xfrm>
          <a:prstGeom prst="rect">
            <a:avLst/>
          </a:prstGeom>
          <a:noFill/>
          <a:ln>
            <a:noFill/>
          </a:ln>
        </p:spPr>
        <p:txBody>
          <a:bodyPr anchorCtr="0" anchor="b" bIns="60925" lIns="121875" spcFirstLastPara="1" rIns="121875" wrap="square" tIns="6092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alibri"/>
              <a:buNone/>
            </a:pPr>
            <a:r>
              <a:rPr lang="ro-RO"/>
              <a:t>Context</a:t>
            </a:r>
            <a:endParaRPr/>
          </a:p>
        </p:txBody>
      </p:sp>
      <p:sp>
        <p:nvSpPr>
          <p:cNvPr id="125" name="Google Shape;125;g2ad50167b53_0_4"/>
          <p:cNvSpPr txBox="1"/>
          <p:nvPr>
            <p:ph idx="1" type="body"/>
          </p:nvPr>
        </p:nvSpPr>
        <p:spPr>
          <a:xfrm>
            <a:off x="1218883" y="1701797"/>
            <a:ext cx="10360500" cy="4462200"/>
          </a:xfrm>
          <a:prstGeom prst="rect">
            <a:avLst/>
          </a:prstGeom>
          <a:noFill/>
          <a:ln>
            <a:noFill/>
          </a:ln>
        </p:spPr>
        <p:txBody>
          <a:bodyPr anchorCtr="0" anchor="t" bIns="60925" lIns="121875" spcFirstLastPara="1" rIns="121875" wrap="square" tIns="60925">
            <a:normAutofit/>
          </a:bodyPr>
          <a:lstStyle/>
          <a:p>
            <a:pPr indent="-368246" lvl="0" marL="304746" rtl="0" algn="l">
              <a:spcBef>
                <a:spcPts val="1600"/>
              </a:spcBef>
              <a:spcAft>
                <a:spcPts val="0"/>
              </a:spcAft>
              <a:buSzPts val="2800"/>
              <a:buChar char="•"/>
            </a:pPr>
            <a:r>
              <a:rPr lang="ro-RO"/>
              <a:t>Proiecte similare deja sunt pe larg utilizate în multiple industrii, ca exemplu la monitorizarea automată a unor conveere la fabrici, în magazine la analizarea secțiilor cele mai populare, în depozite etc.</a:t>
            </a:r>
            <a:endParaRPr/>
          </a:p>
          <a:p>
            <a:pPr indent="-304746" lvl="0" marL="304746" rtl="0" algn="l">
              <a:spcBef>
                <a:spcPts val="1600"/>
              </a:spcBef>
              <a:spcAft>
                <a:spcPts val="0"/>
              </a:spcAft>
              <a:buSzPts val="1800"/>
              <a:buChar char="•"/>
            </a:pPr>
            <a:r>
              <a:rPr lang="ro-RO"/>
              <a:t>O provocare o constă alegerea unui model inițial și a unui set de date pentru antrenarea lui.</a:t>
            </a:r>
            <a:endParaRPr/>
          </a:p>
          <a:p>
            <a:pPr indent="-368246" lvl="0" marL="304746" rtl="0" algn="l">
              <a:spcBef>
                <a:spcPts val="1600"/>
              </a:spcBef>
              <a:spcAft>
                <a:spcPts val="0"/>
              </a:spcAft>
              <a:buSzPts val="2800"/>
              <a:buChar char="•"/>
            </a:pPr>
            <a:r>
              <a:rPr lang="ro-RO"/>
              <a:t>O altă provocare  în realizarea acestui tip de proiect constă în găsirea unui timp de antrenare (epoci) suficient de mic asftel incât să producă rezultate dorite.</a:t>
            </a:r>
            <a:endParaRPr>
              <a:solidFill>
                <a:schemeClr val="accent1"/>
              </a:solidFill>
            </a:endParaRPr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2add8513186_2_0"/>
          <p:cNvSpPr txBox="1"/>
          <p:nvPr>
            <p:ph type="title"/>
          </p:nvPr>
        </p:nvSpPr>
        <p:spPr>
          <a:xfrm>
            <a:off x="1218883" y="274637"/>
            <a:ext cx="10360500" cy="1224000"/>
          </a:xfrm>
          <a:prstGeom prst="rect">
            <a:avLst/>
          </a:prstGeom>
        </p:spPr>
        <p:txBody>
          <a:bodyPr anchorCtr="0" anchor="b" bIns="60925" lIns="121875" spcFirstLastPara="1" rIns="121875" wrap="square" tIns="609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alibri"/>
              <a:buNone/>
            </a:pPr>
            <a:r>
              <a:rPr lang="ro-RO"/>
              <a:t>Descrierea metodei</a:t>
            </a:r>
            <a:endParaRPr/>
          </a:p>
        </p:txBody>
      </p:sp>
      <p:sp>
        <p:nvSpPr>
          <p:cNvPr id="132" name="Google Shape;132;g2add8513186_2_0"/>
          <p:cNvSpPr txBox="1"/>
          <p:nvPr>
            <p:ph idx="1" type="body"/>
          </p:nvPr>
        </p:nvSpPr>
        <p:spPr>
          <a:xfrm>
            <a:off x="1218867" y="1706875"/>
            <a:ext cx="10195200" cy="4465200"/>
          </a:xfrm>
          <a:prstGeom prst="rect">
            <a:avLst/>
          </a:prstGeom>
        </p:spPr>
        <p:txBody>
          <a:bodyPr anchorCtr="0" anchor="t" bIns="60925" lIns="121875" spcFirstLastPara="1" rIns="121875" wrap="square" tIns="60925">
            <a:normAutofit/>
          </a:bodyPr>
          <a:lstStyle/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ro-RO" sz="2600"/>
              <a:t>	Am folosit un model preantrenat (YOLOv8) pe care ulterior l-am antrenat noi cu un dataset custom, ce conține clasele obiectelor pe care ni le-am dorit să le recunoaștem. </a:t>
            </a:r>
            <a:endParaRPr sz="26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ro-RO" sz="2600"/>
              <a:t>Pentru implementare, am folosit Python din mediul Google Colab, care rulează pe un TPU T4.</a:t>
            </a:r>
            <a:endParaRPr sz="2600"/>
          </a:p>
          <a:p>
            <a:pPr indent="45720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ro-RO" sz="2600"/>
              <a:t>Acest dataset conține:</a:t>
            </a:r>
            <a:endParaRPr sz="2600"/>
          </a:p>
          <a:p>
            <a:pPr indent="-393700" lvl="0" marL="457200" rtl="0" algn="l">
              <a:spcBef>
                <a:spcPts val="1600"/>
              </a:spcBef>
              <a:spcAft>
                <a:spcPts val="0"/>
              </a:spcAft>
              <a:buSzPts val="2600"/>
              <a:buChar char="•"/>
            </a:pPr>
            <a:r>
              <a:rPr lang="ro-RO" sz="2600"/>
              <a:t>imagini și date relevante despre bounding box-urile obiectelor (ID-ul clasei din care face parte, coordonatele XY ale colturilor);</a:t>
            </a:r>
            <a:endParaRPr sz="2600"/>
          </a:p>
          <a:p>
            <a:pPr indent="-393700" lvl="0" marL="457200" rtl="0" algn="l">
              <a:spcBef>
                <a:spcPts val="0"/>
              </a:spcBef>
              <a:spcAft>
                <a:spcPts val="0"/>
              </a:spcAft>
              <a:buSzPts val="2600"/>
              <a:buChar char="•"/>
            </a:pPr>
            <a:r>
              <a:rPr lang="ro-RO" sz="2600"/>
              <a:t>Un fișier YAML ce conține informații despre cum sunt impartite pozele pe foldere (cele 3 categorii necesare antrenarii: train, test, val);</a:t>
            </a:r>
            <a:endParaRPr sz="26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2add8513186_2_7"/>
          <p:cNvSpPr txBox="1"/>
          <p:nvPr>
            <p:ph type="title"/>
          </p:nvPr>
        </p:nvSpPr>
        <p:spPr>
          <a:xfrm>
            <a:off x="1239883" y="12"/>
            <a:ext cx="10360500" cy="1224000"/>
          </a:xfrm>
          <a:prstGeom prst="rect">
            <a:avLst/>
          </a:prstGeom>
        </p:spPr>
        <p:txBody>
          <a:bodyPr anchorCtr="0" anchor="b" bIns="60925" lIns="121875" spcFirstLastPara="1" rIns="121875" wrap="square" tIns="609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alibri"/>
              <a:buNone/>
            </a:pPr>
            <a:r>
              <a:rPr lang="ro-RO"/>
              <a:t>Descrierea metodei</a:t>
            </a:r>
            <a:endParaRPr/>
          </a:p>
        </p:txBody>
      </p:sp>
      <p:sp>
        <p:nvSpPr>
          <p:cNvPr id="139" name="Google Shape;139;g2add8513186_2_7"/>
          <p:cNvSpPr txBox="1"/>
          <p:nvPr>
            <p:ph idx="1" type="body"/>
          </p:nvPr>
        </p:nvSpPr>
        <p:spPr>
          <a:xfrm>
            <a:off x="1405167" y="1690850"/>
            <a:ext cx="10195200" cy="4465200"/>
          </a:xfrm>
          <a:prstGeom prst="rect">
            <a:avLst/>
          </a:prstGeom>
        </p:spPr>
        <p:txBody>
          <a:bodyPr anchorCtr="0" anchor="t" bIns="60925" lIns="121875" spcFirstLastPara="1" rIns="121875" wrap="square" tIns="60925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o-RO" sz="1600">
                <a:solidFill>
                  <a:srgbClr val="000000"/>
                </a:solidFill>
              </a:rPr>
              <a:t>Antrenăm modeul preantrenat pe datasetul nostru</a:t>
            </a:r>
            <a:endParaRPr sz="16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0" name="Google Shape;140;g2add8513186_2_7"/>
          <p:cNvSpPr/>
          <p:nvPr/>
        </p:nvSpPr>
        <p:spPr>
          <a:xfrm>
            <a:off x="9443275" y="2077400"/>
            <a:ext cx="2339400" cy="9618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o-RO" sz="1700">
                <a:latin typeface="Calibri"/>
                <a:ea typeface="Calibri"/>
                <a:cs typeface="Calibri"/>
                <a:sym typeface="Calibri"/>
              </a:rPr>
              <a:t>Importarea </a:t>
            </a:r>
            <a:r>
              <a:rPr lang="ro-RO" sz="1700">
                <a:latin typeface="Calibri"/>
                <a:ea typeface="Calibri"/>
                <a:cs typeface="Calibri"/>
                <a:sym typeface="Calibri"/>
              </a:rPr>
              <a:t>librăriilor</a:t>
            </a:r>
            <a:r>
              <a:rPr lang="ro-RO" sz="1700">
                <a:latin typeface="Calibri"/>
                <a:ea typeface="Calibri"/>
                <a:cs typeface="Calibri"/>
                <a:sym typeface="Calibri"/>
              </a:rPr>
              <a:t> si integrarea cu modulele necesare</a:t>
            </a:r>
            <a:endParaRPr sz="17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1" name="Google Shape;141;g2add8513186_2_7"/>
          <p:cNvSpPr/>
          <p:nvPr/>
        </p:nvSpPr>
        <p:spPr>
          <a:xfrm>
            <a:off x="8417875" y="2414250"/>
            <a:ext cx="1025400" cy="272400"/>
          </a:xfrm>
          <a:prstGeom prst="lef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2" name="Google Shape;142;g2add8513186_2_7"/>
          <p:cNvSpPr/>
          <p:nvPr/>
        </p:nvSpPr>
        <p:spPr>
          <a:xfrm>
            <a:off x="6534875" y="1938450"/>
            <a:ext cx="1874700" cy="12240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o-RO" sz="1600">
                <a:latin typeface="Calibri"/>
                <a:ea typeface="Calibri"/>
                <a:cs typeface="Calibri"/>
                <a:sym typeface="Calibri"/>
              </a:rPr>
              <a:t>Încărcăm modelul preantrenat YOLOv8 pe datasetul COCO2017</a:t>
            </a:r>
            <a:endParaRPr sz="16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3" name="Google Shape;143;g2add8513186_2_7"/>
          <p:cNvSpPr/>
          <p:nvPr/>
        </p:nvSpPr>
        <p:spPr>
          <a:xfrm>
            <a:off x="5501175" y="2414250"/>
            <a:ext cx="1025400" cy="272400"/>
          </a:xfrm>
          <a:prstGeom prst="lef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4" name="Google Shape;144;g2add8513186_2_7"/>
          <p:cNvSpPr/>
          <p:nvPr/>
        </p:nvSpPr>
        <p:spPr>
          <a:xfrm>
            <a:off x="3618175" y="1938450"/>
            <a:ext cx="1874700" cy="12240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o-RO" sz="1600">
                <a:latin typeface="Calibri"/>
                <a:ea typeface="Calibri"/>
                <a:cs typeface="Calibri"/>
                <a:sym typeface="Calibri"/>
              </a:rPr>
              <a:t>Antrenăm modelul preantrenat pe datasetul nostru</a:t>
            </a:r>
            <a:endParaRPr sz="16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5" name="Google Shape;145;g2add8513186_2_7"/>
          <p:cNvSpPr/>
          <p:nvPr/>
        </p:nvSpPr>
        <p:spPr>
          <a:xfrm>
            <a:off x="4419325" y="3162450"/>
            <a:ext cx="272400" cy="849300"/>
          </a:xfrm>
          <a:prstGeom prst="down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6" name="Google Shape;146;g2add8513186_2_7"/>
          <p:cNvSpPr/>
          <p:nvPr/>
        </p:nvSpPr>
        <p:spPr>
          <a:xfrm>
            <a:off x="3618175" y="4011750"/>
            <a:ext cx="1874700" cy="12240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o-RO" sz="1600">
                <a:latin typeface="Calibri"/>
                <a:ea typeface="Calibri"/>
                <a:cs typeface="Calibri"/>
                <a:sym typeface="Calibri"/>
              </a:rPr>
              <a:t>Rulăm modelul final pe câteva imagini de test</a:t>
            </a:r>
            <a:endParaRPr sz="16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7" name="Google Shape;147;g2add8513186_2_7"/>
          <p:cNvSpPr/>
          <p:nvPr/>
        </p:nvSpPr>
        <p:spPr>
          <a:xfrm>
            <a:off x="5501175" y="4487550"/>
            <a:ext cx="1410000" cy="2724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8" name="Google Shape;148;g2add8513186_2_7"/>
          <p:cNvSpPr/>
          <p:nvPr/>
        </p:nvSpPr>
        <p:spPr>
          <a:xfrm>
            <a:off x="6919475" y="4011750"/>
            <a:ext cx="1874700" cy="12240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o-RO" sz="1600">
                <a:latin typeface="Calibri"/>
                <a:ea typeface="Calibri"/>
                <a:cs typeface="Calibri"/>
                <a:sym typeface="Calibri"/>
              </a:rPr>
              <a:t>Salvăm imaginile rezultat</a:t>
            </a:r>
            <a:endParaRPr sz="1600"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49" name="Google Shape;149;g2add8513186_2_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48923" y="1373125"/>
            <a:ext cx="1957835" cy="5100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2ad50167b53_0_14"/>
          <p:cNvSpPr txBox="1"/>
          <p:nvPr>
            <p:ph type="title"/>
          </p:nvPr>
        </p:nvSpPr>
        <p:spPr>
          <a:xfrm>
            <a:off x="1218883" y="274637"/>
            <a:ext cx="10360500" cy="1224000"/>
          </a:xfrm>
          <a:prstGeom prst="rect">
            <a:avLst/>
          </a:prstGeom>
          <a:noFill/>
          <a:ln>
            <a:noFill/>
          </a:ln>
        </p:spPr>
        <p:txBody>
          <a:bodyPr anchorCtr="0" anchor="b" bIns="60925" lIns="121875" spcFirstLastPara="1" rIns="121875" wrap="square" tIns="6092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alibri"/>
              <a:buNone/>
            </a:pPr>
            <a:r>
              <a:rPr lang="ro-RO"/>
              <a:t>Descrierea metodei</a:t>
            </a:r>
            <a:endParaRPr/>
          </a:p>
        </p:txBody>
      </p:sp>
      <p:sp>
        <p:nvSpPr>
          <p:cNvPr id="155" name="Google Shape;155;g2ad50167b53_0_14"/>
          <p:cNvSpPr txBox="1"/>
          <p:nvPr>
            <p:ph idx="1" type="body"/>
          </p:nvPr>
        </p:nvSpPr>
        <p:spPr>
          <a:xfrm>
            <a:off x="1218883" y="1706880"/>
            <a:ext cx="10360500" cy="4465200"/>
          </a:xfrm>
          <a:prstGeom prst="rect">
            <a:avLst/>
          </a:prstGeom>
          <a:noFill/>
          <a:ln>
            <a:noFill/>
          </a:ln>
        </p:spPr>
        <p:txBody>
          <a:bodyPr anchorCtr="0" anchor="t" bIns="60925" lIns="121875" spcFirstLastPara="1" rIns="121875" wrap="square" tIns="60925">
            <a:normAutofit/>
          </a:bodyPr>
          <a:lstStyle/>
          <a:p>
            <a:pPr indent="-304746" lvl="0" marL="304746" rtl="0" algn="l">
              <a:spcBef>
                <a:spcPts val="1600"/>
              </a:spcBef>
              <a:spcAft>
                <a:spcPts val="0"/>
              </a:spcAft>
              <a:buSzPts val="2800"/>
              <a:buChar char="•"/>
            </a:pPr>
            <a:r>
              <a:rPr lang="ro-RO"/>
              <a:t>În primă fază, am vrut să aflăm numărul de epoci necesar pentru recunoașterea corectă a unei singure clase de obiecte.</a:t>
            </a:r>
            <a:endParaRPr>
              <a:solidFill>
                <a:schemeClr val="accent1"/>
              </a:solidFill>
            </a:endParaRPr>
          </a:p>
        </p:txBody>
      </p:sp>
      <p:pic>
        <p:nvPicPr>
          <p:cNvPr id="156" name="Google Shape;156;g2ad50167b53_0_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324550" y="3170987"/>
            <a:ext cx="2663901" cy="3551876"/>
          </a:xfrm>
          <a:prstGeom prst="rect">
            <a:avLst/>
          </a:prstGeom>
          <a:noFill/>
          <a:ln>
            <a:noFill/>
          </a:ln>
        </p:spPr>
      </p:pic>
      <p:pic>
        <p:nvPicPr>
          <p:cNvPr id="157" name="Google Shape;157;g2ad50167b53_0_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00300" y="3170988"/>
            <a:ext cx="2663901" cy="3551856"/>
          </a:xfrm>
          <a:prstGeom prst="rect">
            <a:avLst/>
          </a:prstGeom>
          <a:noFill/>
          <a:ln>
            <a:noFill/>
          </a:ln>
        </p:spPr>
      </p:pic>
      <p:pic>
        <p:nvPicPr>
          <p:cNvPr id="158" name="Google Shape;158;g2ad50167b53_0_1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876050" y="3170976"/>
            <a:ext cx="2663901" cy="35518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2ad763e6cb1_0_6"/>
          <p:cNvSpPr txBox="1"/>
          <p:nvPr>
            <p:ph type="title"/>
          </p:nvPr>
        </p:nvSpPr>
        <p:spPr>
          <a:xfrm>
            <a:off x="1218883" y="274637"/>
            <a:ext cx="10360500" cy="1224000"/>
          </a:xfrm>
          <a:prstGeom prst="rect">
            <a:avLst/>
          </a:prstGeom>
          <a:noFill/>
          <a:ln>
            <a:noFill/>
          </a:ln>
        </p:spPr>
        <p:txBody>
          <a:bodyPr anchorCtr="0" anchor="b" bIns="60925" lIns="121875" spcFirstLastPara="1" rIns="121875" wrap="square" tIns="6092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alibri"/>
              <a:buNone/>
            </a:pPr>
            <a:r>
              <a:rPr lang="ro-RO"/>
              <a:t>Evaluarea soluției</a:t>
            </a:r>
            <a:endParaRPr/>
          </a:p>
        </p:txBody>
      </p:sp>
      <p:sp>
        <p:nvSpPr>
          <p:cNvPr id="165" name="Google Shape;165;g2ad763e6cb1_0_6"/>
          <p:cNvSpPr txBox="1"/>
          <p:nvPr>
            <p:ph idx="1" type="body"/>
          </p:nvPr>
        </p:nvSpPr>
        <p:spPr>
          <a:xfrm>
            <a:off x="1218883" y="1706880"/>
            <a:ext cx="10285800" cy="4465200"/>
          </a:xfrm>
          <a:prstGeom prst="rect">
            <a:avLst/>
          </a:prstGeom>
          <a:noFill/>
          <a:ln>
            <a:noFill/>
          </a:ln>
        </p:spPr>
        <p:txBody>
          <a:bodyPr anchorCtr="0" anchor="t" bIns="60925" lIns="121875" spcFirstLastPara="1" rIns="121875" wrap="square" tIns="60925">
            <a:normAutofit/>
          </a:bodyPr>
          <a:lstStyle/>
          <a:p>
            <a:pPr indent="-318081" lvl="0" marL="304746" rtl="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SzPts val="2800"/>
              <a:buChar char="•"/>
            </a:pPr>
            <a:r>
              <a:rPr lang="ro-RO"/>
              <a:t>Pentru monitorizarea progresului, am împărțit rezultatele în 3 categorii:</a:t>
            </a:r>
            <a:endParaRPr/>
          </a:p>
          <a:p>
            <a:pPr indent="-262087" lvl="1" marL="609493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2400"/>
              <a:buChar char="•"/>
            </a:pPr>
            <a:r>
              <a:rPr lang="ro-RO" sz="2400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Incorect </a:t>
            </a:r>
            <a:r>
              <a:rPr lang="ro-RO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- </a:t>
            </a:r>
            <a:r>
              <a:rPr lang="ro-RO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Prea puține obiecte detectate / prea multe identificări greșite;</a:t>
            </a:r>
            <a:endParaRPr sz="24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62087" lvl="1" marL="60949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rial"/>
              <a:buChar char="•"/>
            </a:pPr>
            <a:r>
              <a:rPr lang="ro-RO" sz="2400">
                <a:solidFill>
                  <a:srgbClr val="FFFF00"/>
                </a:solidFill>
                <a:latin typeface="Arial"/>
                <a:ea typeface="Arial"/>
                <a:cs typeface="Arial"/>
                <a:sym typeface="Arial"/>
              </a:rPr>
              <a:t>Par</a:t>
            </a:r>
            <a:r>
              <a:rPr lang="ro-RO">
                <a:solidFill>
                  <a:srgbClr val="FFFF00"/>
                </a:solidFill>
                <a:latin typeface="Arial"/>
                <a:ea typeface="Arial"/>
                <a:cs typeface="Arial"/>
                <a:sym typeface="Arial"/>
              </a:rPr>
              <a:t>ț</a:t>
            </a:r>
            <a:r>
              <a:rPr lang="ro-RO" sz="2400">
                <a:solidFill>
                  <a:srgbClr val="FFFF00"/>
                </a:solidFill>
                <a:latin typeface="Arial"/>
                <a:ea typeface="Arial"/>
                <a:cs typeface="Arial"/>
                <a:sym typeface="Arial"/>
              </a:rPr>
              <a:t>ial corect </a:t>
            </a:r>
            <a:r>
              <a:rPr lang="ro-RO" sz="2400">
                <a:latin typeface="Arial"/>
                <a:ea typeface="Arial"/>
                <a:cs typeface="Arial"/>
                <a:sym typeface="Arial"/>
              </a:rPr>
              <a:t>- </a:t>
            </a:r>
            <a:r>
              <a:rPr lang="ro-RO">
                <a:latin typeface="Arial"/>
                <a:ea typeface="Arial"/>
                <a:cs typeface="Arial"/>
                <a:sym typeface="Arial"/>
              </a:rPr>
              <a:t>Puține o</a:t>
            </a:r>
            <a:r>
              <a:rPr lang="ro-RO" sz="2400">
                <a:latin typeface="Arial"/>
                <a:ea typeface="Arial"/>
                <a:cs typeface="Arial"/>
                <a:sym typeface="Arial"/>
              </a:rPr>
              <a:t>biectele detectate au fost identificate corect;</a:t>
            </a:r>
            <a:endParaRPr sz="2400">
              <a:latin typeface="Arial"/>
              <a:ea typeface="Arial"/>
              <a:cs typeface="Arial"/>
              <a:sym typeface="Arial"/>
            </a:endParaRPr>
          </a:p>
          <a:p>
            <a:pPr indent="-262087" lvl="1" marL="60949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FF00"/>
              </a:buClr>
              <a:buSzPts val="2400"/>
              <a:buFont typeface="Arial"/>
              <a:buChar char="•"/>
            </a:pPr>
            <a:r>
              <a:rPr lang="ro-RO" sz="2400">
                <a:solidFill>
                  <a:srgbClr val="00FF00"/>
                </a:solidFill>
                <a:latin typeface="Arial"/>
                <a:ea typeface="Arial"/>
                <a:cs typeface="Arial"/>
                <a:sym typeface="Arial"/>
              </a:rPr>
              <a:t>Corect </a:t>
            </a:r>
            <a:r>
              <a:rPr lang="ro-RO" sz="2400">
                <a:latin typeface="Arial"/>
                <a:ea typeface="Arial"/>
                <a:cs typeface="Arial"/>
                <a:sym typeface="Arial"/>
              </a:rPr>
              <a:t>- Toate obiectele a</a:t>
            </a:r>
            <a:r>
              <a:rPr lang="ro-RO">
                <a:latin typeface="Arial"/>
                <a:ea typeface="Arial"/>
                <a:cs typeface="Arial"/>
                <a:sym typeface="Arial"/>
              </a:rPr>
              <a:t>u fost detectate și identificate corect;</a:t>
            </a:r>
            <a:endParaRPr sz="2400">
              <a:latin typeface="Arial"/>
              <a:ea typeface="Arial"/>
              <a:cs typeface="Arial"/>
              <a:sym typeface="Arial"/>
            </a:endParaRPr>
          </a:p>
          <a:p>
            <a:pPr indent="-140281" lvl="0" marL="304746" rtl="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SzPts val="2800"/>
              <a:buNone/>
            </a:pPr>
            <a:r>
              <a:t/>
            </a:r>
            <a:endParaRPr/>
          </a:p>
          <a:p>
            <a:pPr indent="-318081" lvl="0" marL="304746" rtl="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SzPts val="2800"/>
              <a:buChar char="•"/>
            </a:pPr>
            <a:r>
              <a:rPr lang="ro-RO">
                <a:solidFill>
                  <a:schemeClr val="accent1"/>
                </a:solidFill>
              </a:rPr>
              <a:t>Timpul de prezicere a fost foarte rapid in toate testele, avand in medie 13-14ms pentru a detecta obiecte dintr-o scena complexa</a:t>
            </a:r>
            <a:endParaRPr>
              <a:solidFill>
                <a:schemeClr val="accent1"/>
              </a:solidFill>
            </a:endParaRPr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2adad4a8bdc_1_0"/>
          <p:cNvSpPr txBox="1"/>
          <p:nvPr>
            <p:ph type="title"/>
          </p:nvPr>
        </p:nvSpPr>
        <p:spPr>
          <a:xfrm>
            <a:off x="1218883" y="274637"/>
            <a:ext cx="10360500" cy="1224000"/>
          </a:xfrm>
          <a:prstGeom prst="rect">
            <a:avLst/>
          </a:prstGeom>
          <a:noFill/>
          <a:ln>
            <a:noFill/>
          </a:ln>
        </p:spPr>
        <p:txBody>
          <a:bodyPr anchorCtr="0" anchor="b" bIns="60925" lIns="121875" spcFirstLastPara="1" rIns="121875" wrap="square" tIns="6092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alibri"/>
              <a:buNone/>
            </a:pPr>
            <a:r>
              <a:rPr lang="ro-RO"/>
              <a:t>Evaluarea soluției (maxim 3 slide-uri)</a:t>
            </a:r>
            <a:endParaRPr/>
          </a:p>
        </p:txBody>
      </p:sp>
      <p:graphicFrame>
        <p:nvGraphicFramePr>
          <p:cNvPr id="172" name="Google Shape;172;g2adad4a8bdc_1_0"/>
          <p:cNvGraphicFramePr/>
          <p:nvPr/>
        </p:nvGraphicFramePr>
        <p:xfrm>
          <a:off x="1390325" y="2658263"/>
          <a:ext cx="3000000" cy="3000000"/>
        </p:xfrm>
        <a:graphic>
          <a:graphicData uri="http://schemas.openxmlformats.org/drawingml/2006/table">
            <a:tbl>
              <a:tblPr>
                <a:noFill/>
                <a:tableStyleId>{A565E139-0BF2-471C-BDA7-D393FDE95027}</a:tableStyleId>
              </a:tblPr>
              <a:tblGrid>
                <a:gridCol w="1194275"/>
                <a:gridCol w="851375"/>
                <a:gridCol w="608500"/>
                <a:gridCol w="879925"/>
                <a:gridCol w="816050"/>
              </a:tblGrid>
              <a:tr h="4697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ro-RO">
                          <a:solidFill>
                            <a:srgbClr val="9FC5E8"/>
                          </a:solidFill>
                        </a:rPr>
                        <a:t>Nr. epoci \ Tip obiect</a:t>
                      </a:r>
                      <a:endParaRPr b="1">
                        <a:solidFill>
                          <a:srgbClr val="9FC5E8"/>
                        </a:solidFill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ro-RO">
                          <a:solidFill>
                            <a:srgbClr val="9FC5E8"/>
                          </a:solidFill>
                        </a:rPr>
                        <a:t>Mobilă</a:t>
                      </a:r>
                      <a:endParaRPr b="1"/>
                    </a:p>
                  </a:txBody>
                  <a:tcPr marT="91425" marB="91425" marR="91425" marL="91425">
                    <a:lnL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ro-RO">
                          <a:solidFill>
                            <a:srgbClr val="9FC5E8"/>
                          </a:solidFill>
                        </a:rPr>
                        <a:t>Zar</a:t>
                      </a:r>
                      <a:endParaRPr b="1"/>
                    </a:p>
                  </a:txBody>
                  <a:tcPr marT="91425" marB="91425" marR="91425" marL="91425">
                    <a:lnL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ro-RO">
                          <a:solidFill>
                            <a:srgbClr val="9FC5E8"/>
                          </a:solidFill>
                        </a:rPr>
                        <a:t>Marker</a:t>
                      </a:r>
                      <a:endParaRPr b="1"/>
                    </a:p>
                  </a:txBody>
                  <a:tcPr marT="91425" marB="91425" marR="91425" marL="91425">
                    <a:lnL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ro-RO">
                          <a:solidFill>
                            <a:srgbClr val="9FC5E8"/>
                          </a:solidFill>
                        </a:rPr>
                        <a:t>Toate</a:t>
                      </a:r>
                      <a:endParaRPr b="1"/>
                    </a:p>
                  </a:txBody>
                  <a:tcPr marT="91425" marB="91425" marR="91425" marL="91425">
                    <a:lnL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411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ro-RO">
                          <a:solidFill>
                            <a:srgbClr val="9FC5E8"/>
                          </a:solidFill>
                        </a:rPr>
                        <a:t>10-12</a:t>
                      </a:r>
                      <a:endParaRPr b="1"/>
                    </a:p>
                  </a:txBody>
                  <a:tcPr marT="91425" marB="91425" marR="91425" marL="91425">
                    <a:lnL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t/>
                      </a:r>
                      <a:endParaRPr>
                        <a:solidFill>
                          <a:srgbClr val="FFFF00"/>
                        </a:solidFill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T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t/>
                      </a:r>
                      <a:endParaRPr>
                        <a:solidFill>
                          <a:srgbClr val="FFFF00"/>
                        </a:solidFill>
                      </a:endParaRPr>
                    </a:p>
                  </a:txBody>
                  <a:tcPr marT="91425" marB="91425" marR="91425" marL="91425">
                    <a:lnT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T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solidFill>
                          <a:srgbClr val="FF0000"/>
                        </a:solidFill>
                      </a:endParaRPr>
                    </a:p>
                  </a:txBody>
                  <a:tcPr marT="91425" marB="91425" marR="91425" marL="91425">
                    <a:lnT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solidFill>
                      <a:srgbClr val="FF0000"/>
                    </a:solidFill>
                  </a:tcPr>
                </a:tc>
              </a:tr>
              <a:tr h="4411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ro-RO">
                          <a:solidFill>
                            <a:srgbClr val="9FC5E8"/>
                          </a:solidFill>
                        </a:rPr>
                        <a:t>14</a:t>
                      </a:r>
                      <a:endParaRPr b="1">
                        <a:solidFill>
                          <a:srgbClr val="9FC5E8"/>
                        </a:solidFill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solidFill>
                      <a:srgbClr val="00FF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solidFill>
                          <a:srgbClr val="FFFF00"/>
                        </a:solidFill>
                      </a:endParaRPr>
                    </a:p>
                  </a:txBody>
                  <a:tcPr marT="91425" marB="91425" marR="91425" marL="91425">
                    <a:solidFill>
                      <a:srgbClr val="FFFF00"/>
                    </a:solidFill>
                  </a:tcPr>
                </a:tc>
              </a:tr>
              <a:tr h="4385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b="1" lang="ro-RO">
                          <a:solidFill>
                            <a:srgbClr val="9FC5E8"/>
                          </a:solidFill>
                        </a:rPr>
                        <a:t>16</a:t>
                      </a:r>
                      <a:endParaRPr b="1"/>
                    </a:p>
                  </a:txBody>
                  <a:tcPr marT="91425" marB="91425" marR="91425" marL="91425">
                    <a:lnL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solidFill>
                      <a:srgbClr val="00FF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solidFill>
                      <a:srgbClr val="00FF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solidFill>
                      <a:srgbClr val="FFFF00"/>
                    </a:solidFill>
                  </a:tcPr>
                </a:tc>
              </a:tr>
              <a:tr h="4411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ro-RO">
                          <a:solidFill>
                            <a:srgbClr val="9FC5E8"/>
                          </a:solidFill>
                        </a:rPr>
                        <a:t>18</a:t>
                      </a:r>
                      <a:endParaRPr b="1">
                        <a:solidFill>
                          <a:srgbClr val="9FC5E8"/>
                        </a:solidFill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solidFill>
                          <a:srgbClr val="00FF00"/>
                        </a:solidFill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solidFill>
                          <a:srgbClr val="FFFF00"/>
                        </a:solidFill>
                      </a:endParaRPr>
                    </a:p>
                  </a:txBody>
                  <a:tcPr marT="91425" marB="91425" marR="91425" marL="91425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solidFill>
                          <a:srgbClr val="00FF00"/>
                        </a:solidFill>
                      </a:endParaRPr>
                    </a:p>
                  </a:txBody>
                  <a:tcPr marT="91425" marB="91425" marR="91425" marL="91425">
                    <a:solidFill>
                      <a:srgbClr val="00FF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solidFill>
                          <a:srgbClr val="FFFF00"/>
                        </a:solidFill>
                      </a:endParaRPr>
                    </a:p>
                  </a:txBody>
                  <a:tcPr marT="91425" marB="91425" marR="91425" marL="91425">
                    <a:solidFill>
                      <a:srgbClr val="FFFF00"/>
                    </a:solidFill>
                  </a:tcPr>
                </a:tc>
              </a:tr>
              <a:tr h="4411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ro-RO">
                          <a:solidFill>
                            <a:srgbClr val="9FC5E8"/>
                          </a:solidFill>
                        </a:rPr>
                        <a:t>20</a:t>
                      </a:r>
                      <a:endParaRPr b="1"/>
                    </a:p>
                  </a:txBody>
                  <a:tcPr marT="91425" marB="91425" marR="91425" marL="91425">
                    <a:lnL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solidFill>
                      <a:srgbClr val="00FF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solidFill>
                      <a:srgbClr val="00FF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solidFill>
                      <a:srgbClr val="00FF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solidFill>
                          <a:srgbClr val="00FF00"/>
                        </a:solidFill>
                      </a:endParaRPr>
                    </a:p>
                  </a:txBody>
                  <a:tcPr marT="91425" marB="91425" marR="91425" marL="91425">
                    <a:solidFill>
                      <a:srgbClr val="00FF00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173" name="Google Shape;173;g2adad4a8bdc_1_0"/>
          <p:cNvGraphicFramePr/>
          <p:nvPr/>
        </p:nvGraphicFramePr>
        <p:xfrm>
          <a:off x="6094425" y="26778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{A565E139-0BF2-471C-BDA7-D393FDE95027}</a:tableStyleId>
              </a:tblPr>
              <a:tblGrid>
                <a:gridCol w="1101650"/>
                <a:gridCol w="1121175"/>
                <a:gridCol w="1178300"/>
                <a:gridCol w="1106875"/>
                <a:gridCol w="835400"/>
              </a:tblGrid>
              <a:tr h="100000">
                <a:tc rowSpan="2"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ro-RO">
                          <a:solidFill>
                            <a:srgbClr val="9FC5E8"/>
                          </a:solidFill>
                        </a:rPr>
                        <a:t>Nr. epoci</a:t>
                      </a:r>
                      <a:endParaRPr b="1">
                        <a:solidFill>
                          <a:srgbClr val="9FC5E8"/>
                        </a:solidFill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gridSpan="4"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ro-RO">
                          <a:solidFill>
                            <a:srgbClr val="9FC5E8"/>
                          </a:solidFill>
                        </a:rPr>
                        <a:t>Timp durata antrenament pentru tipul de obiect</a:t>
                      </a:r>
                      <a:endParaRPr b="1">
                        <a:solidFill>
                          <a:srgbClr val="9FC5E8"/>
                        </a:solidFill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hMerge="1"/>
                <a:tc hMerge="1"/>
                <a:tc hMerge="1"/>
              </a:tr>
              <a:tr h="100000">
                <a:tc vMerge="1"/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b="1" lang="ro-RO">
                          <a:solidFill>
                            <a:srgbClr val="9FC5E8"/>
                          </a:solidFill>
                        </a:rPr>
                        <a:t>M</a:t>
                      </a:r>
                      <a:r>
                        <a:rPr b="1" lang="ro-RO">
                          <a:solidFill>
                            <a:srgbClr val="9FC5E8"/>
                          </a:solidFill>
                        </a:rPr>
                        <a:t>obila</a:t>
                      </a:r>
                      <a:endParaRPr b="1">
                        <a:solidFill>
                          <a:srgbClr val="9FC5E8"/>
                        </a:solidFill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b="1" lang="ro-RO">
                          <a:solidFill>
                            <a:srgbClr val="9FC5E8"/>
                          </a:solidFill>
                        </a:rPr>
                        <a:t>Z</a:t>
                      </a:r>
                      <a:r>
                        <a:rPr b="1" lang="ro-RO">
                          <a:solidFill>
                            <a:srgbClr val="9FC5E8"/>
                          </a:solidFill>
                        </a:rPr>
                        <a:t>ar</a:t>
                      </a:r>
                      <a:endParaRPr b="1">
                        <a:solidFill>
                          <a:srgbClr val="9FC5E8"/>
                        </a:solidFill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b="1" lang="ro-RO">
                          <a:solidFill>
                            <a:srgbClr val="9FC5E8"/>
                          </a:solidFill>
                        </a:rPr>
                        <a:t>M</a:t>
                      </a:r>
                      <a:r>
                        <a:rPr b="1" lang="ro-RO">
                          <a:solidFill>
                            <a:srgbClr val="9FC5E8"/>
                          </a:solidFill>
                        </a:rPr>
                        <a:t>arker</a:t>
                      </a:r>
                      <a:endParaRPr b="1">
                        <a:solidFill>
                          <a:srgbClr val="9FC5E8"/>
                        </a:solidFill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ro-RO">
                          <a:solidFill>
                            <a:srgbClr val="9FC5E8"/>
                          </a:solidFill>
                        </a:rPr>
                        <a:t>Toate</a:t>
                      </a:r>
                      <a:endParaRPr/>
                    </a:p>
                  </a:txBody>
                  <a:tcPr marT="91425" marB="91425" marR="91425" marL="91425">
                    <a:lnL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o-RO">
                          <a:solidFill>
                            <a:srgbClr val="9FC5E8"/>
                          </a:solidFill>
                        </a:rPr>
                        <a:t>10-12</a:t>
                      </a:r>
                      <a:endParaRPr/>
                    </a:p>
                  </a:txBody>
                  <a:tcPr marT="91425" marB="91425" marR="91425" marL="91425">
                    <a:lnT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o-RO">
                          <a:solidFill>
                            <a:srgbClr val="9FC5E8"/>
                          </a:solidFill>
                        </a:rPr>
                        <a:t>2</a:t>
                      </a:r>
                      <a:r>
                        <a:rPr lang="ro-RO">
                          <a:solidFill>
                            <a:srgbClr val="9FC5E8"/>
                          </a:solidFill>
                        </a:rPr>
                        <a:t>,8 - 3.6 m</a:t>
                      </a:r>
                      <a:endParaRPr>
                        <a:solidFill>
                          <a:srgbClr val="9FC5E8"/>
                        </a:solidFill>
                      </a:endParaRPr>
                    </a:p>
                  </a:txBody>
                  <a:tcPr marT="91425" marB="91425" marR="91425" marL="91425">
                    <a:lnT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o-RO">
                          <a:solidFill>
                            <a:srgbClr val="9FC5E8"/>
                          </a:solidFill>
                        </a:rPr>
                        <a:t>6,12 - 7.6</a:t>
                      </a:r>
                      <a:r>
                        <a:rPr lang="ro-RO">
                          <a:solidFill>
                            <a:srgbClr val="9FC5E8"/>
                          </a:solidFill>
                        </a:rPr>
                        <a:t> m</a:t>
                      </a:r>
                      <a:endParaRPr>
                        <a:solidFill>
                          <a:srgbClr val="9FC5E8"/>
                        </a:solidFill>
                      </a:endParaRPr>
                    </a:p>
                  </a:txBody>
                  <a:tcPr marT="91425" marB="91425" marR="91425" marL="91425">
                    <a:lnT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ro-RO">
                          <a:solidFill>
                            <a:srgbClr val="9FC5E8"/>
                          </a:solidFill>
                        </a:rPr>
                        <a:t>~ 1</a:t>
                      </a:r>
                      <a:r>
                        <a:rPr lang="ro-RO">
                          <a:solidFill>
                            <a:srgbClr val="9FC5E8"/>
                          </a:solidFill>
                        </a:rPr>
                        <a:t> m</a:t>
                      </a:r>
                      <a:endParaRPr>
                        <a:solidFill>
                          <a:srgbClr val="9FC5E8"/>
                        </a:solidFill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solidFill>
                          <a:srgbClr val="9FC5E8"/>
                        </a:solidFill>
                      </a:endParaRPr>
                    </a:p>
                  </a:txBody>
                  <a:tcPr marT="91425" marB="91425" marR="91425" marL="91425">
                    <a:lnT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o-RO">
                          <a:solidFill>
                            <a:srgbClr val="9FC5E8"/>
                          </a:solidFill>
                        </a:rPr>
                        <a:t>22.8 </a:t>
                      </a:r>
                      <a:r>
                        <a:rPr lang="ro-RO">
                          <a:solidFill>
                            <a:srgbClr val="9FC5E8"/>
                          </a:solidFill>
                        </a:rPr>
                        <a:t>m</a:t>
                      </a:r>
                      <a:endParaRPr/>
                    </a:p>
                  </a:txBody>
                  <a:tcPr marT="91425" marB="91425" marR="91425" marL="91425">
                    <a:lnT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o-RO">
                          <a:solidFill>
                            <a:srgbClr val="9FC5E8"/>
                          </a:solidFill>
                        </a:rPr>
                        <a:t>14</a:t>
                      </a:r>
                      <a:endParaRPr>
                        <a:solidFill>
                          <a:srgbClr val="9FC5E8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ro-RO">
                          <a:solidFill>
                            <a:srgbClr val="9FC5E8"/>
                          </a:solidFill>
                        </a:rPr>
                        <a:t>4.1</a:t>
                      </a:r>
                      <a:r>
                        <a:rPr lang="ro-RO">
                          <a:solidFill>
                            <a:srgbClr val="9FC5E8"/>
                          </a:solidFill>
                        </a:rPr>
                        <a:t> m</a:t>
                      </a:r>
                      <a:endParaRPr>
                        <a:solidFill>
                          <a:srgbClr val="9FC5E8"/>
                        </a:solidFill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solidFill>
                          <a:srgbClr val="9FC5E8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ro-RO">
                          <a:solidFill>
                            <a:srgbClr val="9FC5E8"/>
                          </a:solidFill>
                        </a:rPr>
                        <a:t>7.9</a:t>
                      </a:r>
                      <a:r>
                        <a:rPr lang="ro-RO">
                          <a:solidFill>
                            <a:srgbClr val="9FC5E8"/>
                          </a:solidFill>
                        </a:rPr>
                        <a:t> m</a:t>
                      </a:r>
                      <a:endParaRPr>
                        <a:solidFill>
                          <a:srgbClr val="9FC5E8"/>
                        </a:solidFill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solidFill>
                          <a:srgbClr val="9FC5E8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ro-RO">
                          <a:solidFill>
                            <a:srgbClr val="9FC5E8"/>
                          </a:solidFill>
                        </a:rPr>
                        <a:t>6,7 m</a:t>
                      </a:r>
                      <a:endParaRPr>
                        <a:solidFill>
                          <a:srgbClr val="9FC5E8"/>
                        </a:solidFill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solidFill>
                          <a:srgbClr val="9FC5E8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o-RO">
                          <a:solidFill>
                            <a:srgbClr val="9FC5E8"/>
                          </a:solidFill>
                        </a:rPr>
                        <a:t>26.4 m</a:t>
                      </a:r>
                      <a:endParaRPr>
                        <a:solidFill>
                          <a:srgbClr val="9FC5E8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o-RO">
                          <a:solidFill>
                            <a:srgbClr val="9FC5E8"/>
                          </a:solidFill>
                        </a:rPr>
                        <a:t>16</a:t>
                      </a:r>
                      <a:endParaRPr>
                        <a:solidFill>
                          <a:srgbClr val="9FC5E8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ro-RO">
                          <a:solidFill>
                            <a:srgbClr val="9FC5E8"/>
                          </a:solidFill>
                        </a:rPr>
                        <a:t>4.8</a:t>
                      </a:r>
                      <a:r>
                        <a:rPr lang="ro-RO">
                          <a:solidFill>
                            <a:srgbClr val="9FC5E8"/>
                          </a:solidFill>
                        </a:rPr>
                        <a:t> m</a:t>
                      </a:r>
                      <a:endParaRPr>
                        <a:solidFill>
                          <a:srgbClr val="9FC5E8"/>
                        </a:solidFill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solidFill>
                          <a:srgbClr val="9FC5E8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ro-RO">
                          <a:solidFill>
                            <a:srgbClr val="9FC5E8"/>
                          </a:solidFill>
                        </a:rPr>
                        <a:t>9</a:t>
                      </a:r>
                      <a:r>
                        <a:rPr lang="ro-RO">
                          <a:solidFill>
                            <a:srgbClr val="9FC5E8"/>
                          </a:solidFill>
                        </a:rPr>
                        <a:t>.18 m</a:t>
                      </a:r>
                      <a:endParaRPr>
                        <a:solidFill>
                          <a:srgbClr val="9FC5E8"/>
                        </a:solidFill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solidFill>
                          <a:srgbClr val="9FC5E8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ro-RO">
                          <a:solidFill>
                            <a:srgbClr val="9FC5E8"/>
                          </a:solidFill>
                        </a:rPr>
                        <a:t>7.8 m</a:t>
                      </a:r>
                      <a:endParaRPr>
                        <a:solidFill>
                          <a:srgbClr val="9FC5E8"/>
                        </a:solidFill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solidFill>
                          <a:srgbClr val="9FC5E8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o-RO">
                          <a:solidFill>
                            <a:srgbClr val="9FC5E8"/>
                          </a:solidFill>
                        </a:rPr>
                        <a:t>30.6 m</a:t>
                      </a:r>
                      <a:endParaRPr>
                        <a:solidFill>
                          <a:srgbClr val="9FC5E8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o-RO">
                          <a:solidFill>
                            <a:srgbClr val="9FC5E8"/>
                          </a:solidFill>
                        </a:rPr>
                        <a:t>18</a:t>
                      </a:r>
                      <a:endParaRPr>
                        <a:solidFill>
                          <a:srgbClr val="9FC5E8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o-RO">
                          <a:solidFill>
                            <a:srgbClr val="9FC5E8"/>
                          </a:solidFill>
                        </a:rPr>
                        <a:t>5.54</a:t>
                      </a:r>
                      <a:r>
                        <a:rPr lang="ro-RO">
                          <a:solidFill>
                            <a:srgbClr val="9FC5E8"/>
                          </a:solidFill>
                        </a:rPr>
                        <a:t> m</a:t>
                      </a:r>
                      <a:endParaRPr>
                        <a:solidFill>
                          <a:srgbClr val="9FC5E8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o-RO">
                          <a:solidFill>
                            <a:srgbClr val="9FC5E8"/>
                          </a:solidFill>
                        </a:rPr>
                        <a:t>10.5</a:t>
                      </a:r>
                      <a:r>
                        <a:rPr lang="ro-RO">
                          <a:solidFill>
                            <a:srgbClr val="9FC5E8"/>
                          </a:solidFill>
                        </a:rPr>
                        <a:t> m</a:t>
                      </a:r>
                      <a:endParaRPr>
                        <a:solidFill>
                          <a:srgbClr val="9FC5E8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o-RO">
                          <a:solidFill>
                            <a:srgbClr val="9FC5E8"/>
                          </a:solidFill>
                        </a:rPr>
                        <a:t>9</a:t>
                      </a:r>
                      <a:r>
                        <a:rPr lang="ro-RO">
                          <a:solidFill>
                            <a:srgbClr val="9FC5E8"/>
                          </a:solidFill>
                        </a:rPr>
                        <a:t>.6 m</a:t>
                      </a:r>
                      <a:endParaRPr>
                        <a:solidFill>
                          <a:srgbClr val="9FC5E8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o-RO">
                          <a:solidFill>
                            <a:srgbClr val="9FC5E8"/>
                          </a:solidFill>
                        </a:rPr>
                        <a:t>35.3 m</a:t>
                      </a:r>
                      <a:endParaRPr>
                        <a:solidFill>
                          <a:srgbClr val="9FC5E8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o-RO">
                          <a:solidFill>
                            <a:srgbClr val="9FC5E8"/>
                          </a:solidFill>
                        </a:rPr>
                        <a:t>20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ro-RO">
                          <a:solidFill>
                            <a:srgbClr val="9FC5E8"/>
                          </a:solidFill>
                        </a:rPr>
                        <a:t>6</a:t>
                      </a:r>
                      <a:r>
                        <a:rPr lang="ro-RO">
                          <a:solidFill>
                            <a:srgbClr val="9FC5E8"/>
                          </a:solidFill>
                        </a:rPr>
                        <a:t>.14 m</a:t>
                      </a:r>
                      <a:endParaRPr>
                        <a:solidFill>
                          <a:srgbClr val="9FC5E8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ro-RO">
                          <a:solidFill>
                            <a:srgbClr val="9FC5E8"/>
                          </a:solidFill>
                        </a:rPr>
                        <a:t>11</a:t>
                      </a:r>
                      <a:r>
                        <a:rPr lang="ro-RO">
                          <a:solidFill>
                            <a:srgbClr val="9FC5E8"/>
                          </a:solidFill>
                        </a:rPr>
                        <a:t>.7 m</a:t>
                      </a:r>
                      <a:endParaRPr>
                        <a:solidFill>
                          <a:srgbClr val="9FC5E8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ro-RO">
                          <a:solidFill>
                            <a:srgbClr val="9FC5E8"/>
                          </a:solidFill>
                        </a:rPr>
                        <a:t>10</a:t>
                      </a:r>
                      <a:r>
                        <a:rPr lang="ro-RO">
                          <a:solidFill>
                            <a:srgbClr val="9FC5E8"/>
                          </a:solidFill>
                        </a:rPr>
                        <a:t>.08 m</a:t>
                      </a:r>
                      <a:endParaRPr>
                        <a:solidFill>
                          <a:srgbClr val="9FC5E8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o-RO">
                          <a:solidFill>
                            <a:srgbClr val="9FC5E8"/>
                          </a:solidFill>
                        </a:rPr>
                        <a:t>39.12 m</a:t>
                      </a:r>
                      <a:endParaRPr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xmlns:r="http://schemas.openxmlformats.org/officeDocument/2006/relationships" name="Tech 16x9">
  <a:themeElements>
    <a:clrScheme name="Tech_16x9">
      <a:dk1>
        <a:srgbClr val="000000"/>
      </a:dk1>
      <a:lt1>
        <a:srgbClr val="FFFFFF"/>
      </a:lt1>
      <a:dk2>
        <a:srgbClr val="192A52"/>
      </a:dk2>
      <a:lt2>
        <a:srgbClr val="C0C0C0"/>
      </a:lt2>
      <a:accent1>
        <a:srgbClr val="009999"/>
      </a:accent1>
      <a:accent2>
        <a:srgbClr val="E98915"/>
      </a:accent2>
      <a:accent3>
        <a:srgbClr val="A419A7"/>
      </a:accent3>
      <a:accent4>
        <a:srgbClr val="AFC34D"/>
      </a:accent4>
      <a:accent5>
        <a:srgbClr val="E5572B"/>
      </a:accent5>
      <a:accent6>
        <a:srgbClr val="6868C4"/>
      </a:accent6>
      <a:hlink>
        <a:srgbClr val="009999"/>
      </a:hlink>
      <a:folHlink>
        <a:srgbClr val="7F7F7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Tech_16x9">
      <a:dk1>
        <a:srgbClr val="000000"/>
      </a:dk1>
      <a:lt1>
        <a:srgbClr val="FFFFFF"/>
      </a:lt1>
      <a:dk2>
        <a:srgbClr val="192A52"/>
      </a:dk2>
      <a:lt2>
        <a:srgbClr val="C0C0C0"/>
      </a:lt2>
      <a:accent1>
        <a:srgbClr val="009999"/>
      </a:accent1>
      <a:accent2>
        <a:srgbClr val="E98915"/>
      </a:accent2>
      <a:accent3>
        <a:srgbClr val="A419A7"/>
      </a:accent3>
      <a:accent4>
        <a:srgbClr val="AFC34D"/>
      </a:accent4>
      <a:accent5>
        <a:srgbClr val="E5572B"/>
      </a:accent5>
      <a:accent6>
        <a:srgbClr val="6868C4"/>
      </a:accent6>
      <a:hlink>
        <a:srgbClr val="009999"/>
      </a:hlink>
      <a:folHlink>
        <a:srgbClr val="7F7F7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2023-12-13T06:59:36Z</dcterms:created>
  <dc:creator>Otilia Zvorișteanu</dc:creator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nternalTags">
    <vt:lpwstr/>
  </property>
  <property fmtid="{D5CDD505-2E9C-101B-9397-08002B2CF9AE}" pid="3" name="ContentTypeId">
    <vt:lpwstr>0x0101006EDDDB5EE6D98C44930B742096920B300400F5B6D36B3EF94B4E9A635CDF2A18F5B8</vt:lpwstr>
  </property>
  <property fmtid="{D5CDD505-2E9C-101B-9397-08002B2CF9AE}" pid="4" name="FeatureTags">
    <vt:lpwstr/>
  </property>
  <property fmtid="{D5CDD505-2E9C-101B-9397-08002B2CF9AE}" pid="5" name="LocalizationTags">
    <vt:lpwstr/>
  </property>
  <property fmtid="{D5CDD505-2E9C-101B-9397-08002B2CF9AE}" pid="6" name="CampaignTags">
    <vt:lpwstr/>
  </property>
  <property fmtid="{D5CDD505-2E9C-101B-9397-08002B2CF9AE}" pid="7" name="ScenarioTags">
    <vt:lpwstr/>
  </property>
</Properties>
</file>